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40" r:id="rId6"/>
    <p:sldId id="273" r:id="rId7"/>
    <p:sldId id="348" r:id="rId8"/>
    <p:sldId id="341" r:id="rId9"/>
    <p:sldId id="343" r:id="rId10"/>
    <p:sldId id="353" r:id="rId11"/>
    <p:sldId id="345" r:id="rId12"/>
    <p:sldId id="347" r:id="rId13"/>
    <p:sldId id="349" r:id="rId14"/>
    <p:sldId id="350" r:id="rId15"/>
    <p:sldId id="351" r:id="rId16"/>
    <p:sldId id="352" r:id="rId17"/>
    <p:sldId id="344" r:id="rId18"/>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782FF-AA51-498E-8BEC-C416CC2FD922}" v="5" dt="2020-04-22T22:59:27.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39" autoAdjust="0"/>
    <p:restoredTop sz="94660"/>
  </p:normalViewPr>
  <p:slideViewPr>
    <p:cSldViewPr snapToGrid="0">
      <p:cViewPr>
        <p:scale>
          <a:sx n="81" d="100"/>
          <a:sy n="81" d="100"/>
        </p:scale>
        <p:origin x="-186" y="-3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iguens" userId="a69ab29c-d0d5-4dd4-a76c-a6630799c664" providerId="ADAL" clId="{1A6782FF-AA51-498E-8BEC-C416CC2FD922}"/>
    <pc:docChg chg="undo custSel modSld">
      <pc:chgData name="Ivan Miguens" userId="a69ab29c-d0d5-4dd4-a76c-a6630799c664" providerId="ADAL" clId="{1A6782FF-AA51-498E-8BEC-C416CC2FD922}" dt="2020-04-22T23:01:10.560" v="1077" actId="20577"/>
      <pc:docMkLst>
        <pc:docMk/>
      </pc:docMkLst>
      <pc:sldChg chg="modSp mod">
        <pc:chgData name="Ivan Miguens" userId="a69ab29c-d0d5-4dd4-a76c-a6630799c664" providerId="ADAL" clId="{1A6782FF-AA51-498E-8BEC-C416CC2FD922}" dt="2020-04-22T23:00:40.238" v="1054" actId="20577"/>
        <pc:sldMkLst>
          <pc:docMk/>
          <pc:sldMk cId="248581080" sldId="341"/>
        </pc:sldMkLst>
        <pc:spChg chg="mod">
          <ac:chgData name="Ivan Miguens" userId="a69ab29c-d0d5-4dd4-a76c-a6630799c664" providerId="ADAL" clId="{1A6782FF-AA51-498E-8BEC-C416CC2FD922}" dt="2020-04-22T23:00:40.238" v="1054" actId="20577"/>
          <ac:spMkLst>
            <pc:docMk/>
            <pc:sldMk cId="248581080" sldId="341"/>
            <ac:spMk id="10" creationId="{ABAF1C47-F797-4189-9702-DC03F429EB15}"/>
          </ac:spMkLst>
        </pc:spChg>
      </pc:sldChg>
      <pc:sldChg chg="modSp mod">
        <pc:chgData name="Ivan Miguens" userId="a69ab29c-d0d5-4dd4-a76c-a6630799c664" providerId="ADAL" clId="{1A6782FF-AA51-498E-8BEC-C416CC2FD922}" dt="2020-04-22T23:01:05.999" v="1075" actId="20577"/>
        <pc:sldMkLst>
          <pc:docMk/>
          <pc:sldMk cId="3412789019" sldId="343"/>
        </pc:sldMkLst>
        <pc:spChg chg="mod">
          <ac:chgData name="Ivan Miguens" userId="a69ab29c-d0d5-4dd4-a76c-a6630799c664" providerId="ADAL" clId="{1A6782FF-AA51-498E-8BEC-C416CC2FD922}" dt="2020-04-22T23:01:05.999" v="1075" actId="20577"/>
          <ac:spMkLst>
            <pc:docMk/>
            <pc:sldMk cId="3412789019" sldId="343"/>
            <ac:spMk id="4" creationId="{FF48B787-8176-4E52-BA94-CEA732932C7E}"/>
          </ac:spMkLst>
        </pc:spChg>
      </pc:sldChg>
      <pc:sldChg chg="modSp mod">
        <pc:chgData name="Ivan Miguens" userId="a69ab29c-d0d5-4dd4-a76c-a6630799c664" providerId="ADAL" clId="{1A6782FF-AA51-498E-8BEC-C416CC2FD922}" dt="2020-04-22T22:53:03.411" v="647" actId="20577"/>
        <pc:sldMkLst>
          <pc:docMk/>
          <pc:sldMk cId="767374210" sldId="345"/>
        </pc:sldMkLst>
        <pc:spChg chg="mod">
          <ac:chgData name="Ivan Miguens" userId="a69ab29c-d0d5-4dd4-a76c-a6630799c664" providerId="ADAL" clId="{1A6782FF-AA51-498E-8BEC-C416CC2FD922}" dt="2020-04-22T22:51:05.231" v="544" actId="1076"/>
          <ac:spMkLst>
            <pc:docMk/>
            <pc:sldMk cId="767374210" sldId="345"/>
            <ac:spMk id="5" creationId="{F1A068BD-01D3-45E3-B782-3BA0FBABDCFE}"/>
          </ac:spMkLst>
        </pc:spChg>
        <pc:spChg chg="mod">
          <ac:chgData name="Ivan Miguens" userId="a69ab29c-d0d5-4dd4-a76c-a6630799c664" providerId="ADAL" clId="{1A6782FF-AA51-498E-8BEC-C416CC2FD922}" dt="2020-04-22T22:53:03.411" v="647" actId="20577"/>
          <ac:spMkLst>
            <pc:docMk/>
            <pc:sldMk cId="767374210" sldId="345"/>
            <ac:spMk id="10" creationId="{ABAF1C47-F797-4189-9702-DC03F429EB15}"/>
          </ac:spMkLst>
        </pc:spChg>
        <pc:spChg chg="mod">
          <ac:chgData name="Ivan Miguens" userId="a69ab29c-d0d5-4dd4-a76c-a6630799c664" providerId="ADAL" clId="{1A6782FF-AA51-498E-8BEC-C416CC2FD922}" dt="2020-04-22T22:51:25.896" v="551" actId="1076"/>
          <ac:spMkLst>
            <pc:docMk/>
            <pc:sldMk cId="767374210" sldId="345"/>
            <ac:spMk id="13" creationId="{8E1CBE12-8B47-4A82-A080-36D93713C598}"/>
          </ac:spMkLst>
        </pc:spChg>
        <pc:spChg chg="mod">
          <ac:chgData name="Ivan Miguens" userId="a69ab29c-d0d5-4dd4-a76c-a6630799c664" providerId="ADAL" clId="{1A6782FF-AA51-498E-8BEC-C416CC2FD922}" dt="2020-04-22T22:51:29.644" v="552" actId="1076"/>
          <ac:spMkLst>
            <pc:docMk/>
            <pc:sldMk cId="767374210" sldId="345"/>
            <ac:spMk id="14" creationId="{423C6745-8875-4A5F-B292-05A433C85B66}"/>
          </ac:spMkLst>
        </pc:spChg>
        <pc:picChg chg="mod">
          <ac:chgData name="Ivan Miguens" userId="a69ab29c-d0d5-4dd4-a76c-a6630799c664" providerId="ADAL" clId="{1A6782FF-AA51-498E-8BEC-C416CC2FD922}" dt="2020-04-22T22:51:19.963" v="550" actId="688"/>
          <ac:picMkLst>
            <pc:docMk/>
            <pc:sldMk cId="767374210" sldId="345"/>
            <ac:picMk id="6" creationId="{532E0653-8E42-4B8A-94E5-1DF38B3A2405}"/>
          </ac:picMkLst>
        </pc:picChg>
      </pc:sldChg>
      <pc:sldChg chg="modSp mod">
        <pc:chgData name="Ivan Miguens" userId="a69ab29c-d0d5-4dd4-a76c-a6630799c664" providerId="ADAL" clId="{1A6782FF-AA51-498E-8BEC-C416CC2FD922}" dt="2020-04-22T22:55:10.512" v="737" actId="1076"/>
        <pc:sldMkLst>
          <pc:docMk/>
          <pc:sldMk cId="4042972597" sldId="347"/>
        </pc:sldMkLst>
        <pc:spChg chg="mod">
          <ac:chgData name="Ivan Miguens" userId="a69ab29c-d0d5-4dd4-a76c-a6630799c664" providerId="ADAL" clId="{1A6782FF-AA51-498E-8BEC-C416CC2FD922}" dt="2020-04-22T22:55:01.451" v="733" actId="1076"/>
          <ac:spMkLst>
            <pc:docMk/>
            <pc:sldMk cId="4042972597" sldId="347"/>
            <ac:spMk id="5" creationId="{F1A068BD-01D3-45E3-B782-3BA0FBABDCFE}"/>
          </ac:spMkLst>
        </pc:spChg>
        <pc:spChg chg="mod">
          <ac:chgData name="Ivan Miguens" userId="a69ab29c-d0d5-4dd4-a76c-a6630799c664" providerId="ADAL" clId="{1A6782FF-AA51-498E-8BEC-C416CC2FD922}" dt="2020-04-22T22:54:48.949" v="732" actId="20577"/>
          <ac:spMkLst>
            <pc:docMk/>
            <pc:sldMk cId="4042972597" sldId="347"/>
            <ac:spMk id="10" creationId="{ABAF1C47-F797-4189-9702-DC03F429EB15}"/>
          </ac:spMkLst>
        </pc:spChg>
        <pc:spChg chg="mod">
          <ac:chgData name="Ivan Miguens" userId="a69ab29c-d0d5-4dd4-a76c-a6630799c664" providerId="ADAL" clId="{1A6782FF-AA51-498E-8BEC-C416CC2FD922}" dt="2020-04-22T22:55:10.512" v="737" actId="1076"/>
          <ac:spMkLst>
            <pc:docMk/>
            <pc:sldMk cId="4042972597" sldId="347"/>
            <ac:spMk id="13" creationId="{8E1CBE12-8B47-4A82-A080-36D93713C598}"/>
          </ac:spMkLst>
        </pc:spChg>
        <pc:spChg chg="mod">
          <ac:chgData name="Ivan Miguens" userId="a69ab29c-d0d5-4dd4-a76c-a6630799c664" providerId="ADAL" clId="{1A6782FF-AA51-498E-8BEC-C416CC2FD922}" dt="2020-04-22T22:55:07.566" v="736" actId="1076"/>
          <ac:spMkLst>
            <pc:docMk/>
            <pc:sldMk cId="4042972597" sldId="347"/>
            <ac:spMk id="14" creationId="{423C6745-8875-4A5F-B292-05A433C85B66}"/>
          </ac:spMkLst>
        </pc:spChg>
      </pc:sldChg>
      <pc:sldChg chg="modSp mod">
        <pc:chgData name="Ivan Miguens" userId="a69ab29c-d0d5-4dd4-a76c-a6630799c664" providerId="ADAL" clId="{1A6782FF-AA51-498E-8BEC-C416CC2FD922}" dt="2020-04-22T22:41:01.585" v="1" actId="14100"/>
        <pc:sldMkLst>
          <pc:docMk/>
          <pc:sldMk cId="0" sldId="348"/>
        </pc:sldMkLst>
        <pc:spChg chg="mod">
          <ac:chgData name="Ivan Miguens" userId="a69ab29c-d0d5-4dd4-a76c-a6630799c664" providerId="ADAL" clId="{1A6782FF-AA51-498E-8BEC-C416CC2FD922}" dt="2020-04-22T22:41:01.585" v="1" actId="14100"/>
          <ac:spMkLst>
            <pc:docMk/>
            <pc:sldMk cId="0" sldId="348"/>
            <ac:spMk id="3" creationId="{00000000-0000-0000-0000-000000000000}"/>
          </ac:spMkLst>
        </pc:spChg>
      </pc:sldChg>
      <pc:sldChg chg="modSp mod">
        <pc:chgData name="Ivan Miguens" userId="a69ab29c-d0d5-4dd4-a76c-a6630799c664" providerId="ADAL" clId="{1A6782FF-AA51-498E-8BEC-C416CC2FD922}" dt="2020-04-22T22:58:38.885" v="966" actId="6549"/>
        <pc:sldMkLst>
          <pc:docMk/>
          <pc:sldMk cId="3219171537" sldId="349"/>
        </pc:sldMkLst>
        <pc:spChg chg="mod">
          <ac:chgData name="Ivan Miguens" userId="a69ab29c-d0d5-4dd4-a76c-a6630799c664" providerId="ADAL" clId="{1A6782FF-AA51-498E-8BEC-C416CC2FD922}" dt="2020-04-22T22:58:38.885" v="966" actId="6549"/>
          <ac:spMkLst>
            <pc:docMk/>
            <pc:sldMk cId="3219171537" sldId="349"/>
            <ac:spMk id="10" creationId="{ABAF1C47-F797-4189-9702-DC03F429EB15}"/>
          </ac:spMkLst>
        </pc:spChg>
      </pc:sldChg>
      <pc:sldChg chg="modSp mod">
        <pc:chgData name="Ivan Miguens" userId="a69ab29c-d0d5-4dd4-a76c-a6630799c664" providerId="ADAL" clId="{1A6782FF-AA51-498E-8BEC-C416CC2FD922}" dt="2020-04-22T22:58:28.405" v="957" actId="20577"/>
        <pc:sldMkLst>
          <pc:docMk/>
          <pc:sldMk cId="882841790" sldId="350"/>
        </pc:sldMkLst>
        <pc:spChg chg="mod">
          <ac:chgData name="Ivan Miguens" userId="a69ab29c-d0d5-4dd4-a76c-a6630799c664" providerId="ADAL" clId="{1A6782FF-AA51-498E-8BEC-C416CC2FD922}" dt="2020-04-22T22:58:28.405" v="957" actId="20577"/>
          <ac:spMkLst>
            <pc:docMk/>
            <pc:sldMk cId="882841790" sldId="350"/>
            <ac:spMk id="10" creationId="{ABAF1C47-F797-4189-9702-DC03F429EB15}"/>
          </ac:spMkLst>
        </pc:spChg>
      </pc:sldChg>
      <pc:sldChg chg="modSp mod">
        <pc:chgData name="Ivan Miguens" userId="a69ab29c-d0d5-4dd4-a76c-a6630799c664" providerId="ADAL" clId="{1A6782FF-AA51-498E-8BEC-C416CC2FD922}" dt="2020-04-22T22:59:43.925" v="999" actId="20577"/>
        <pc:sldMkLst>
          <pc:docMk/>
          <pc:sldMk cId="516299469" sldId="351"/>
        </pc:sldMkLst>
        <pc:spChg chg="mod">
          <ac:chgData name="Ivan Miguens" userId="a69ab29c-d0d5-4dd4-a76c-a6630799c664" providerId="ADAL" clId="{1A6782FF-AA51-498E-8BEC-C416CC2FD922}" dt="2020-04-22T22:59:43.925" v="999" actId="20577"/>
          <ac:spMkLst>
            <pc:docMk/>
            <pc:sldMk cId="516299469" sldId="351"/>
            <ac:spMk id="10" creationId="{ABAF1C47-F797-4189-9702-DC03F429EB15}"/>
          </ac:spMkLst>
        </pc:spChg>
      </pc:sldChg>
      <pc:sldChg chg="modSp mod">
        <pc:chgData name="Ivan Miguens" userId="a69ab29c-d0d5-4dd4-a76c-a6630799c664" providerId="ADAL" clId="{1A6782FF-AA51-498E-8BEC-C416CC2FD922}" dt="2020-04-22T23:00:09.368" v="1027" actId="20577"/>
        <pc:sldMkLst>
          <pc:docMk/>
          <pc:sldMk cId="1516842964" sldId="352"/>
        </pc:sldMkLst>
        <pc:spChg chg="mod">
          <ac:chgData name="Ivan Miguens" userId="a69ab29c-d0d5-4dd4-a76c-a6630799c664" providerId="ADAL" clId="{1A6782FF-AA51-498E-8BEC-C416CC2FD922}" dt="2020-04-22T23:00:09.368" v="1027" actId="20577"/>
          <ac:spMkLst>
            <pc:docMk/>
            <pc:sldMk cId="1516842964" sldId="352"/>
            <ac:spMk id="10" creationId="{ABAF1C47-F797-4189-9702-DC03F429EB15}"/>
          </ac:spMkLst>
        </pc:spChg>
      </pc:sldChg>
      <pc:sldChg chg="modSp mod">
        <pc:chgData name="Ivan Miguens" userId="a69ab29c-d0d5-4dd4-a76c-a6630799c664" providerId="ADAL" clId="{1A6782FF-AA51-498E-8BEC-C416CC2FD922}" dt="2020-04-22T23:01:10.560" v="1077" actId="20577"/>
        <pc:sldMkLst>
          <pc:docMk/>
          <pc:sldMk cId="4220010630" sldId="353"/>
        </pc:sldMkLst>
        <pc:spChg chg="mod">
          <ac:chgData name="Ivan Miguens" userId="a69ab29c-d0d5-4dd4-a76c-a6630799c664" providerId="ADAL" clId="{1A6782FF-AA51-498E-8BEC-C416CC2FD922}" dt="2020-04-22T23:01:10.560" v="1077" actId="20577"/>
          <ac:spMkLst>
            <pc:docMk/>
            <pc:sldMk cId="4220010630" sldId="353"/>
            <ac:spMk id="10" creationId="{ABAF1C47-F797-4189-9702-DC03F429EB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77802-ADF6-4B46-B3D4-8018006E5DC2}" type="datetimeFigureOut">
              <a:rPr lang="es-AR" smtClean="0"/>
              <a:t>23/4/2020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C3F69-9913-4A0F-A499-F1688A97D443}" type="slidenum">
              <a:rPr lang="es-AR" smtClean="0"/>
              <a:t>‹Nº›</a:t>
            </a:fld>
            <a:endParaRPr lang="es-AR"/>
          </a:p>
        </p:txBody>
      </p:sp>
    </p:spTree>
    <p:extLst>
      <p:ext uri="{BB962C8B-B14F-4D97-AF65-F5344CB8AC3E}">
        <p14:creationId xmlns:p14="http://schemas.microsoft.com/office/powerpoint/2010/main" val="19484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8E06D1-A2F1-40F7-A5ED-600AADD42B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xmlns="" id="{CABDB31E-A768-45B2-A1F3-4DB1115EE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xmlns="" id="{F0ED9B8F-0131-4CF1-BD5B-5A927F2AD3AF}"/>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1D3B9A3F-BDF5-4516-A494-46F984B6B71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F8FF7303-4322-4E4F-8638-5D68C0511031}"/>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286005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E5D416-F4B0-4A66-A474-34D4686EE86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9ADA551D-EE23-43D2-9851-819E82FA9F9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00E3A2BB-CAF1-4BBE-9615-63BB6EBC723B}"/>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7565B9C6-A9CA-436A-99CA-43029867EB2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DE8816F0-AAC8-43C3-B741-A4D9750A9F41}"/>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140304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5FCCB80-EB58-47A4-87EE-89BA557CDC7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xmlns="" id="{B67A003F-BE5E-477A-83A3-8C48FDF5385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0D9F394D-F1D7-4919-865C-AD49DA488151}"/>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9963FA63-8079-46F6-B384-69F37CE16A9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E163E722-46C6-4B02-9074-210CFE5DC44D}"/>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216903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96505D-6F2F-46BE-BC76-0487CD6052C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E9FDD782-8C2F-4DE8-8C73-43E7F970B4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0279A933-5284-4170-B354-4F1F7A7A9864}"/>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0EBB3FA9-DD82-40D6-BCB4-FFE20EF8798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4FCB0A0C-CA86-4A5E-9B6B-A882BC217AC3}"/>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244010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43B47DF-2598-40FD-A870-577286F019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F26A9E94-AF41-464F-AF14-E7A73A397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4A085AA1-6D8F-4517-8B2E-8DE994E7D03F}"/>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6E266DC8-E522-43CA-A7B8-B2CCA4BD7AA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xmlns="" id="{9C7DBC1B-845C-4D4E-B624-F59242CA7194}"/>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169063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4136E0-7671-4471-AC55-2C7623792A9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2CF14241-FF4B-47C2-A315-5D37CDDF28C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xmlns="" id="{758D06E3-246D-4A13-B037-644A88BBE08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xmlns="" id="{2073617B-B5AC-4B5A-A064-4FEDDF9B0E9E}"/>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6" name="Marcador de pie de página 5">
            <a:extLst>
              <a:ext uri="{FF2B5EF4-FFF2-40B4-BE49-F238E27FC236}">
                <a16:creationId xmlns:a16="http://schemas.microsoft.com/office/drawing/2014/main" xmlns="" id="{80B5A1EC-8812-438E-B5A1-CD7FC0095ED0}"/>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51EC73D9-7AF5-4B6F-9D55-8FAB69313FD0}"/>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106838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FE01099-92D3-4AF2-9879-68A5EF6AFBB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FAB8349E-DD92-4ECC-AFCF-0608EF87CB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7FF654D-7EDB-4965-925D-97C0571ED0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xmlns="" id="{E45A1CDC-B065-4C16-8416-36690F97D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32025D7-5083-438C-B621-E0A0C1D108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xmlns="" id="{4FC14FFB-4B79-44CF-98B1-CA2B9607C262}"/>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8" name="Marcador de pie de página 7">
            <a:extLst>
              <a:ext uri="{FF2B5EF4-FFF2-40B4-BE49-F238E27FC236}">
                <a16:creationId xmlns:a16="http://schemas.microsoft.com/office/drawing/2014/main" xmlns="" id="{7DED5DAF-30CD-4312-AF7A-3E0A49BA7ED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xmlns="" id="{7C55AA3E-EE2D-44D6-A190-1F45672145FA}"/>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215635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70E2688-2D85-4F0A-BDCE-FC640688C9C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xmlns="" id="{14D16614-D481-4045-A757-D0C6D2023DE9}"/>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4" name="Marcador de pie de página 3">
            <a:extLst>
              <a:ext uri="{FF2B5EF4-FFF2-40B4-BE49-F238E27FC236}">
                <a16:creationId xmlns:a16="http://schemas.microsoft.com/office/drawing/2014/main" xmlns="" id="{869429E1-0C6B-4818-BF2B-9D8644321CD1}"/>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xmlns="" id="{1C8FF3D6-17D6-44AA-BFC3-2A3E17186D5F}"/>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306224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6AD75786-AA88-40F6-82A8-DA2B2FE8BE20}"/>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3" name="Marcador de pie de página 2">
            <a:extLst>
              <a:ext uri="{FF2B5EF4-FFF2-40B4-BE49-F238E27FC236}">
                <a16:creationId xmlns:a16="http://schemas.microsoft.com/office/drawing/2014/main" xmlns="" id="{1C78FA12-95A0-4AF8-B7BC-3668D559EFF1}"/>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xmlns="" id="{088BAEAE-EF25-40A7-AD88-F14FA89C2E51}"/>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380814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400605-F888-49E2-9F0D-2898F72283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xmlns="" id="{82CFABCB-B106-4B8C-9B68-DA42BD975B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xmlns="" id="{C7228300-A70F-4ADE-9C3D-B830EABF0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9C4712F-B50A-4A35-9FFE-4D528B5C923F}"/>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6" name="Marcador de pie de página 5">
            <a:extLst>
              <a:ext uri="{FF2B5EF4-FFF2-40B4-BE49-F238E27FC236}">
                <a16:creationId xmlns:a16="http://schemas.microsoft.com/office/drawing/2014/main" xmlns="" id="{AF2282C2-877A-474C-872A-97C1B93CA79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C584984D-E5D4-4273-970A-4CE4AA65C4C8}"/>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396550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0AF0AF3-BB22-4886-B91B-3657048C02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xmlns="" id="{ECB3E1A0-F436-4DB7-870F-AB007D1BF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xmlns="" id="{CBBDF78F-920B-4466-B783-9D4605C162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1EBB893B-73AB-4F84-A714-13F9E116BE47}"/>
              </a:ext>
            </a:extLst>
          </p:cNvPr>
          <p:cNvSpPr>
            <a:spLocks noGrp="1"/>
          </p:cNvSpPr>
          <p:nvPr>
            <p:ph type="dt" sz="half" idx="10"/>
          </p:nvPr>
        </p:nvSpPr>
        <p:spPr/>
        <p:txBody>
          <a:bodyPr/>
          <a:lstStyle/>
          <a:p>
            <a:fld id="{8FF1F643-2294-4AE6-90CE-1B4FB180D085}" type="datetimeFigureOut">
              <a:rPr lang="es-AR" smtClean="0"/>
              <a:t>23/4/2020</a:t>
            </a:fld>
            <a:endParaRPr lang="es-AR"/>
          </a:p>
        </p:txBody>
      </p:sp>
      <p:sp>
        <p:nvSpPr>
          <p:cNvPr id="6" name="Marcador de pie de página 5">
            <a:extLst>
              <a:ext uri="{FF2B5EF4-FFF2-40B4-BE49-F238E27FC236}">
                <a16:creationId xmlns:a16="http://schemas.microsoft.com/office/drawing/2014/main" xmlns="" id="{243051F8-6C61-4985-8CCB-498C50AFFE0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xmlns="" id="{489CF7DD-E62E-4A27-B2EF-FBAF4A9795F3}"/>
              </a:ext>
            </a:extLst>
          </p:cNvPr>
          <p:cNvSpPr>
            <a:spLocks noGrp="1"/>
          </p:cNvSpPr>
          <p:nvPr>
            <p:ph type="sldNum" sz="quarter" idx="12"/>
          </p:nvPr>
        </p:nvSpPr>
        <p:spPr/>
        <p:txBody>
          <a:bodyPr/>
          <a:lstStyle/>
          <a:p>
            <a:fld id="{F010AB07-F358-48AA-A12A-F76169D18F7D}" type="slidenum">
              <a:rPr lang="es-AR" smtClean="0"/>
              <a:t>‹Nº›</a:t>
            </a:fld>
            <a:endParaRPr lang="es-AR"/>
          </a:p>
        </p:txBody>
      </p:sp>
    </p:spTree>
    <p:extLst>
      <p:ext uri="{BB962C8B-B14F-4D97-AF65-F5344CB8AC3E}">
        <p14:creationId xmlns:p14="http://schemas.microsoft.com/office/powerpoint/2010/main" val="267096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3AB80D6-508C-4908-851E-1465A4900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xmlns="" id="{43C034BF-CF17-49E3-8898-65972794F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xmlns="" id="{2B51768D-CFE8-4FA8-AF33-079855A43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1F643-2294-4AE6-90CE-1B4FB180D085}" type="datetimeFigureOut">
              <a:rPr lang="es-AR" smtClean="0"/>
              <a:t>23/4/2020</a:t>
            </a:fld>
            <a:endParaRPr lang="es-AR"/>
          </a:p>
        </p:txBody>
      </p:sp>
      <p:sp>
        <p:nvSpPr>
          <p:cNvPr id="5" name="Marcador de pie de página 4">
            <a:extLst>
              <a:ext uri="{FF2B5EF4-FFF2-40B4-BE49-F238E27FC236}">
                <a16:creationId xmlns:a16="http://schemas.microsoft.com/office/drawing/2014/main" xmlns="" id="{3B4656EF-19CA-42A8-BCE9-9E65AF9A5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xmlns="" id="{767E8966-72CC-43B7-A410-4521F79C0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0AB07-F358-48AA-A12A-F76169D18F7D}" type="slidenum">
              <a:rPr lang="es-AR" smtClean="0"/>
              <a:t>‹Nº›</a:t>
            </a:fld>
            <a:endParaRPr lang="es-AR"/>
          </a:p>
        </p:txBody>
      </p:sp>
    </p:spTree>
    <p:extLst>
      <p:ext uri="{BB962C8B-B14F-4D97-AF65-F5344CB8AC3E}">
        <p14:creationId xmlns:p14="http://schemas.microsoft.com/office/powerpoint/2010/main" val="398906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xmlns=""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Freeform 49">
            <a:extLst>
              <a:ext uri="{FF2B5EF4-FFF2-40B4-BE49-F238E27FC236}">
                <a16:creationId xmlns:a16="http://schemas.microsoft.com/office/drawing/2014/main" xmlns=""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6">
            <a:extLst>
              <a:ext uri="{FF2B5EF4-FFF2-40B4-BE49-F238E27FC236}">
                <a16:creationId xmlns:a16="http://schemas.microsoft.com/office/drawing/2014/main" xmlns="" id="{71D434F9-DD0A-4F98-8FDA-A07C52092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712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333422"/>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Quinta etapa	      </a:t>
            </a:r>
            <a:r>
              <a:rPr lang="es-ES" sz="2000" dirty="0">
                <a:solidFill>
                  <a:srgbClr val="003387"/>
                </a:solidFill>
                <a:latin typeface="Gotham Medium" panose="02000604030000020004" pitchFamily="50" charset="0"/>
              </a:rPr>
              <a:t>CONTACTO Y RECOLECCIÓN</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2" y="1128509"/>
            <a:ext cx="9450694" cy="2798648"/>
          </a:xfrm>
          <a:prstGeom prst="rect">
            <a:avLst/>
          </a:prstGeom>
          <a:noFill/>
          <a:ln>
            <a:noFill/>
          </a:ln>
        </p:spPr>
        <p:txBody>
          <a:bodyPr spcFirstLastPara="1" wrap="square" lIns="121900" tIns="121900" rIns="121900" bIns="121900" anchor="t" anchorCtr="0">
            <a:noAutofit/>
          </a:bodyPr>
          <a:lstStyle/>
          <a:p>
            <a:pPr>
              <a:defRPr sz="2400">
                <a:latin typeface="Gotham Book"/>
                <a:ea typeface="Gotham Book"/>
                <a:cs typeface="Gotham Book"/>
                <a:sym typeface="Gotham Book"/>
              </a:defRPr>
            </a:pPr>
            <a:r>
              <a:rPr lang="es-ES" sz="2000" dirty="0">
                <a:solidFill>
                  <a:srgbClr val="003387"/>
                </a:solidFill>
                <a:latin typeface="Gotham Book"/>
              </a:rPr>
              <a:t>El equipo de “contacto y recolección” se comunica con las personas anotadas en el listado de donantes para acordar un cronograma de recolección. Se pasan a buscar los alimentos y se trasladan al club.</a:t>
            </a:r>
          </a:p>
          <a:p>
            <a:pPr>
              <a:defRPr sz="2400">
                <a:latin typeface="Gotham Book"/>
                <a:ea typeface="Gotham Book"/>
                <a:cs typeface="Gotham Book"/>
                <a:sym typeface="Gotham Book"/>
              </a:defRPr>
            </a:pPr>
            <a:endParaRPr lang="es-ES" sz="2000" dirty="0">
              <a:solidFill>
                <a:srgbClr val="003387"/>
              </a:solidFill>
              <a:latin typeface="Gotham Book"/>
            </a:endParaRPr>
          </a:p>
          <a:p>
            <a:pPr>
              <a:defRPr sz="2400">
                <a:latin typeface="Gotham Book"/>
                <a:ea typeface="Gotham Book"/>
                <a:cs typeface="Gotham Book"/>
                <a:sym typeface="Gotham Book"/>
              </a:defRPr>
            </a:pPr>
            <a:r>
              <a:rPr lang="es-ES" sz="2000" b="1" dirty="0">
                <a:solidFill>
                  <a:srgbClr val="003387"/>
                </a:solidFill>
                <a:latin typeface="Gotham Book"/>
              </a:rPr>
              <a:t>Se deben tener en cuenta las siguientes recomendaciones para la recolección en los domicilios de los donantes:</a:t>
            </a:r>
          </a:p>
          <a:p>
            <a:pPr>
              <a:defRPr sz="2400">
                <a:latin typeface="Gotham Book"/>
                <a:ea typeface="Gotham Book"/>
                <a:cs typeface="Gotham Book"/>
                <a:sym typeface="Gotham Book"/>
              </a:defRPr>
            </a:pPr>
            <a:endParaRPr lang="es-ES" sz="2000" b="1" dirty="0">
              <a:solidFill>
                <a:srgbClr val="003387"/>
              </a:solidFill>
              <a:latin typeface="Gotham Book"/>
            </a:endParaRP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Los voluntarios deben presentarse con la camiseta del club para ser identificados.</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Deberán utilizar barbijo, guantes y llevar alcohol en gel. (Si son guantes descartables solo pueden ser utilizados una vez).</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No se ingresa en los domicilios.</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Se debe solicitar que las donaciones se entreguen en bolsas afuera del domicilio para que el equipo lo retire sin contacto.</a:t>
            </a: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821862" y="518312"/>
            <a:ext cx="138343" cy="131317"/>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654087" y="518312"/>
            <a:ext cx="138343" cy="131317"/>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321917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946692"/>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Sexta etapa	      </a:t>
            </a:r>
            <a:r>
              <a:rPr lang="es-ES" sz="2000" dirty="0">
                <a:solidFill>
                  <a:srgbClr val="003387"/>
                </a:solidFill>
                <a:latin typeface="Gotham Medium" panose="02000604030000020004" pitchFamily="50" charset="0"/>
              </a:rPr>
              <a:t>ACOPIO DE ALIMENTOS</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2" y="1586065"/>
            <a:ext cx="9450694" cy="2798648"/>
          </a:xfrm>
          <a:prstGeom prst="rect">
            <a:avLst/>
          </a:prstGeom>
          <a:noFill/>
          <a:ln>
            <a:noFill/>
          </a:ln>
        </p:spPr>
        <p:txBody>
          <a:bodyPr spcFirstLastPara="1" wrap="square" lIns="121900" tIns="121900" rIns="121900" bIns="121900" anchor="t" anchorCtr="0">
            <a:noAutofit/>
          </a:bodyPr>
          <a:lstStyle/>
          <a:p>
            <a:pPr>
              <a:defRPr sz="2400">
                <a:latin typeface="Gotham Book"/>
                <a:ea typeface="Gotham Book"/>
                <a:cs typeface="Gotham Book"/>
                <a:sym typeface="Gotham Book"/>
              </a:defRPr>
            </a:pPr>
            <a:r>
              <a:rPr lang="es-ES" sz="2000" dirty="0">
                <a:solidFill>
                  <a:srgbClr val="003387"/>
                </a:solidFill>
                <a:latin typeface="Gotham Book"/>
              </a:rPr>
              <a:t>El equipo encargado de “acopio y alimentos” organiza la logística de alimentos en el club. Se deben seguir unos parámetros de manipulación de alimentos. </a:t>
            </a:r>
          </a:p>
          <a:p>
            <a:pPr>
              <a:defRPr sz="2400">
                <a:latin typeface="Gotham Book"/>
                <a:ea typeface="Gotham Book"/>
                <a:cs typeface="Gotham Book"/>
                <a:sym typeface="Gotham Book"/>
              </a:defRPr>
            </a:pPr>
            <a:endParaRPr lang="es-ES" sz="2000" dirty="0">
              <a:solidFill>
                <a:srgbClr val="003387"/>
              </a:solidFill>
              <a:latin typeface="Gotham Book"/>
            </a:endParaRPr>
          </a:p>
          <a:p>
            <a:pPr>
              <a:defRPr sz="2400">
                <a:latin typeface="Gotham Book"/>
                <a:ea typeface="Gotham Book"/>
                <a:cs typeface="Gotham Book"/>
                <a:sym typeface="Gotham Book"/>
              </a:defRPr>
            </a:pPr>
            <a:r>
              <a:rPr lang="es-ES" sz="2000" b="1" dirty="0">
                <a:solidFill>
                  <a:srgbClr val="003387"/>
                </a:solidFill>
                <a:latin typeface="Gotham Book"/>
              </a:rPr>
              <a:t>Recomendaciones:</a:t>
            </a:r>
          </a:p>
          <a:p>
            <a:pPr>
              <a:defRPr sz="2400">
                <a:latin typeface="Gotham Book"/>
                <a:ea typeface="Gotham Book"/>
                <a:cs typeface="Gotham Book"/>
                <a:sym typeface="Gotham Book"/>
              </a:defRPr>
            </a:pPr>
            <a:endParaRPr lang="es-ES" sz="2000" b="1" dirty="0">
              <a:solidFill>
                <a:srgbClr val="003387"/>
              </a:solidFill>
              <a:latin typeface="Gotham Book"/>
            </a:endParaRP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Utilizar barbijo, guantes y llevar alcohol en gel. (Si son guantes descartables solo pueden ser utilizados una vez).</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Se bajan las bolsas y se rocían con agua y lavandina.</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Se limpian los envases con trapos.</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Se tiran las bolsas utilizadas a la basura.</a:t>
            </a:r>
          </a:p>
          <a:p>
            <a:pPr marL="800100" lvl="1" indent="-3429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Se preparan los alimentos para la entrega.</a:t>
            </a:r>
          </a:p>
          <a:p>
            <a:pPr lvl="1">
              <a:defRPr sz="2400">
                <a:latin typeface="Gotham Book"/>
                <a:ea typeface="Gotham Book"/>
                <a:cs typeface="Gotham Book"/>
                <a:sym typeface="Gotham Book"/>
              </a:defRPr>
            </a:pPr>
            <a:endParaRPr lang="es-ES" sz="2000" dirty="0">
              <a:solidFill>
                <a:srgbClr val="003387"/>
              </a:solidFill>
              <a:latin typeface="Gotham Book"/>
            </a:endParaRPr>
          </a:p>
          <a:p>
            <a:pPr marL="800100" lvl="1" indent="-342900">
              <a:buFont typeface="Arial" panose="020B0604020202020204" pitchFamily="34" charset="0"/>
              <a:buChar char="•"/>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936166" y="1134626"/>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768391" y="1134626"/>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88284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946692"/>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Séptima etapa	      </a:t>
            </a:r>
            <a:r>
              <a:rPr lang="es-ES" sz="2000" dirty="0">
                <a:solidFill>
                  <a:srgbClr val="003387"/>
                </a:solidFill>
                <a:latin typeface="Gotham Medium" panose="02000604030000020004" pitchFamily="50" charset="0"/>
              </a:rPr>
              <a:t>CONTACTO Y ENTREGA</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2" y="1586065"/>
            <a:ext cx="9450694" cy="2798648"/>
          </a:xfrm>
          <a:prstGeom prst="rect">
            <a:avLst/>
          </a:prstGeom>
          <a:noFill/>
          <a:ln>
            <a:noFill/>
          </a:ln>
        </p:spPr>
        <p:txBody>
          <a:bodyPr spcFirstLastPara="1" wrap="square" lIns="121900" tIns="121900" rIns="121900" bIns="121900" anchor="t" anchorCtr="0">
            <a:noAutofit/>
          </a:bodyPr>
          <a:lstStyle/>
          <a:p>
            <a:pPr>
              <a:defRPr sz="2400">
                <a:latin typeface="Gotham Book"/>
                <a:ea typeface="Gotham Book"/>
                <a:cs typeface="Gotham Book"/>
                <a:sym typeface="Gotham Book"/>
              </a:defRPr>
            </a:pPr>
            <a:r>
              <a:rPr lang="es-ES" sz="2100" dirty="0">
                <a:solidFill>
                  <a:srgbClr val="003387"/>
                </a:solidFill>
                <a:latin typeface="Gotham Book"/>
              </a:rPr>
              <a:t>El equipo de “contacto y entrega” se comunica con las entidades receptoras para la entrega de alimentos. Se define día, horario y el listado de alimentos que la entidad recogerá en el club/unión.</a:t>
            </a:r>
          </a:p>
          <a:p>
            <a:pPr>
              <a:defRPr sz="2400">
                <a:latin typeface="Gotham Book"/>
                <a:ea typeface="Gotham Book"/>
                <a:cs typeface="Gotham Book"/>
                <a:sym typeface="Gotham Book"/>
              </a:defRPr>
            </a:pPr>
            <a:endParaRPr lang="es-ES" sz="2100" dirty="0">
              <a:solidFill>
                <a:srgbClr val="003387"/>
              </a:solidFill>
              <a:latin typeface="Gotham Book"/>
            </a:endParaRPr>
          </a:p>
          <a:p>
            <a:pPr algn="just">
              <a:defRPr sz="2400">
                <a:latin typeface="Gotham Book"/>
                <a:ea typeface="Gotham Book"/>
                <a:cs typeface="Gotham Book"/>
                <a:sym typeface="Gotham Book"/>
              </a:defRPr>
            </a:pPr>
            <a:r>
              <a:rPr lang="es-ES" sz="2100" b="1" dirty="0">
                <a:solidFill>
                  <a:srgbClr val="003387"/>
                </a:solidFill>
                <a:latin typeface="Gotham Book"/>
              </a:rPr>
              <a:t>Recomendaciones que se deben contrastar junto a la entidad que va a recibir los alimentos:</a:t>
            </a:r>
          </a:p>
          <a:p>
            <a:pPr algn="just">
              <a:defRPr sz="2400">
                <a:latin typeface="Gotham Book"/>
                <a:ea typeface="Gotham Book"/>
                <a:cs typeface="Gotham Book"/>
                <a:sym typeface="Gotham Book"/>
              </a:defRPr>
            </a:pPr>
            <a:endParaRPr lang="es-ES" sz="2100" dirty="0"/>
          </a:p>
          <a:p>
            <a:pPr marL="800100" lvl="1" indent="-342900">
              <a:buFont typeface="Arial" panose="020B0604020202020204" pitchFamily="34" charset="0"/>
              <a:buChar char="•"/>
              <a:defRPr sz="2400">
                <a:latin typeface="Gotham Book"/>
                <a:ea typeface="Gotham Book"/>
                <a:cs typeface="Gotham Book"/>
                <a:sym typeface="Gotham Book"/>
              </a:defRPr>
            </a:pPr>
            <a:r>
              <a:rPr lang="es-ES" sz="2100" dirty="0">
                <a:solidFill>
                  <a:srgbClr val="003387"/>
                </a:solidFill>
                <a:latin typeface="Gotham Book"/>
              </a:rPr>
              <a:t>Utilizar barbijo, guantes y llevar alcohol en gel. (Si son guantes descartables solo pueden ser utilizados una vez).</a:t>
            </a:r>
          </a:p>
          <a:p>
            <a:pPr marL="800100" lvl="1" indent="-342900">
              <a:buFont typeface="Arial" panose="020B0604020202020204" pitchFamily="34" charset="0"/>
              <a:buChar char="•"/>
              <a:defRPr sz="2400">
                <a:latin typeface="Gotham Book"/>
                <a:ea typeface="Gotham Book"/>
                <a:cs typeface="Gotham Book"/>
                <a:sym typeface="Gotham Book"/>
              </a:defRPr>
            </a:pPr>
            <a:r>
              <a:rPr lang="es-ES" sz="2100" dirty="0">
                <a:solidFill>
                  <a:srgbClr val="003387"/>
                </a:solidFill>
                <a:latin typeface="Gotham Book"/>
              </a:rPr>
              <a:t>Se entregan los alimentos en cajas/bolsas.</a:t>
            </a: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936166" y="1134626"/>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768391" y="1134626"/>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51629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1" y="485027"/>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Séptima etapa	      </a:t>
            </a:r>
            <a:r>
              <a:rPr lang="es-ES" sz="2000" dirty="0">
                <a:solidFill>
                  <a:srgbClr val="003387"/>
                </a:solidFill>
                <a:latin typeface="Gotham Medium" panose="02000604030000020004" pitchFamily="50" charset="0"/>
              </a:rPr>
              <a:t>CONTACTO Y ENTREGA</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1" y="1165151"/>
            <a:ext cx="9450694" cy="2798648"/>
          </a:xfrm>
          <a:prstGeom prst="rect">
            <a:avLst/>
          </a:prstGeom>
          <a:noFill/>
          <a:ln>
            <a:noFill/>
          </a:ln>
        </p:spPr>
        <p:txBody>
          <a:bodyPr spcFirstLastPara="1" wrap="square" lIns="121900" tIns="121900" rIns="121900" bIns="121900" anchor="t" anchorCtr="0">
            <a:noAutofit/>
          </a:bodyPr>
          <a:lstStyle/>
          <a:p>
            <a:pPr algn="just">
              <a:defRPr sz="2400">
                <a:latin typeface="Gotham Book"/>
                <a:ea typeface="Gotham Book"/>
                <a:cs typeface="Gotham Book"/>
                <a:sym typeface="Gotham Book"/>
              </a:defRPr>
            </a:pPr>
            <a:r>
              <a:rPr lang="es-ES" sz="2400" dirty="0">
                <a:solidFill>
                  <a:srgbClr val="003387"/>
                </a:solidFill>
                <a:latin typeface="Gotham Book"/>
              </a:rPr>
              <a:t>Nuevamente cabe aclarar que los clubes tendrán a su disposición una lista de asociaciones vinculadas con los organismos que están trabajando en la Asociación de Banco de Alimentos. Cada club puede contactar con el coordinador/responsable de la zona a los efectos de acordar un cronograma de entregas o, en su caso, con otras instituciones interesadas (municipio, comedores sociales, instituciones privadas, etc.).</a:t>
            </a:r>
          </a:p>
          <a:p>
            <a:pPr algn="just">
              <a:defRPr sz="2400">
                <a:latin typeface="Gotham Book"/>
                <a:ea typeface="Gotham Book"/>
                <a:cs typeface="Gotham Book"/>
                <a:sym typeface="Gotham Book"/>
              </a:defRPr>
            </a:pPr>
            <a:endParaRPr lang="es-ES" sz="2400" dirty="0">
              <a:solidFill>
                <a:srgbClr val="003387"/>
              </a:solidFill>
              <a:latin typeface="Gotham Book"/>
            </a:endParaRPr>
          </a:p>
          <a:p>
            <a:pPr algn="just">
              <a:defRPr sz="2400">
                <a:latin typeface="Gotham Book"/>
                <a:ea typeface="Gotham Book"/>
                <a:cs typeface="Gotham Book"/>
                <a:sym typeface="Gotham Book"/>
              </a:defRPr>
            </a:pPr>
            <a:r>
              <a:rPr lang="es-ES" sz="2400" dirty="0">
                <a:solidFill>
                  <a:srgbClr val="003387"/>
                </a:solidFill>
                <a:latin typeface="Gotham Book"/>
              </a:rPr>
              <a:t>Allí donde varios clubes tengan un mismo referente primero se organizarán internamente los clubes para comunicarse con el coordinador de manera escalonada.</a:t>
            </a:r>
          </a:p>
          <a:p>
            <a:pPr marL="800100" lvl="1" indent="-342900">
              <a:buFont typeface="Arial" panose="020B0604020202020204" pitchFamily="34" charset="0"/>
              <a:buChar char="•"/>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863594" y="713712"/>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695819" y="713712"/>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1516842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C21DA1E-3E5E-4847-A45C-A4333DB0E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930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exterior, azul, blanco, pez&#10;&#10;Descripción generada automáticamente">
            <a:extLst>
              <a:ext uri="{FF2B5EF4-FFF2-40B4-BE49-F238E27FC236}">
                <a16:creationId xmlns:a16="http://schemas.microsoft.com/office/drawing/2014/main" xmlns="" id="{BDED828B-0058-48DE-8FF1-8D6D918DC4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8" name="Conector recto 7">
            <a:extLst>
              <a:ext uri="{FF2B5EF4-FFF2-40B4-BE49-F238E27FC236}">
                <a16:creationId xmlns:a16="http://schemas.microsoft.com/office/drawing/2014/main" xmlns="" id="{238BA20E-1D0D-4E1E-941B-63EFCAD268B4}"/>
              </a:ext>
            </a:extLst>
          </p:cNvPr>
          <p:cNvCxnSpPr/>
          <p:nvPr/>
        </p:nvCxnSpPr>
        <p:spPr>
          <a:xfrm>
            <a:off x="6096000" y="1197380"/>
            <a:ext cx="0" cy="46140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xmlns="" id="{368E73AC-33F4-4143-BF90-99A0E2D86F0D}"/>
              </a:ext>
            </a:extLst>
          </p:cNvPr>
          <p:cNvSpPr txBox="1"/>
          <p:nvPr/>
        </p:nvSpPr>
        <p:spPr>
          <a:xfrm>
            <a:off x="1119102" y="2422952"/>
            <a:ext cx="4078135" cy="3231654"/>
          </a:xfrm>
          <a:prstGeom prst="rect">
            <a:avLst/>
          </a:prstGeom>
          <a:noFill/>
        </p:spPr>
        <p:txBody>
          <a:bodyPr wrap="square" rtlCol="0">
            <a:spAutoFit/>
          </a:bodyPr>
          <a:lstStyle/>
          <a:p>
            <a:pPr algn="ctr"/>
            <a:r>
              <a:rPr lang="es-ES" sz="4400" b="1" dirty="0">
                <a:solidFill>
                  <a:schemeClr val="bg1"/>
                </a:solidFill>
                <a:latin typeface="Gotham Black" panose="02000604040000020004" pitchFamily="50" charset="0"/>
              </a:rPr>
              <a:t>Programa</a:t>
            </a:r>
          </a:p>
          <a:p>
            <a:pPr algn="ctr"/>
            <a:endParaRPr lang="es-ES" sz="4400" b="1" dirty="0">
              <a:solidFill>
                <a:schemeClr val="bg1"/>
              </a:solidFill>
              <a:latin typeface="Gotham Black" panose="02000604040000020004" pitchFamily="50" charset="0"/>
            </a:endParaRPr>
          </a:p>
          <a:p>
            <a:pPr algn="ctr"/>
            <a:r>
              <a:rPr lang="es-ES" sz="3600" b="1" dirty="0">
                <a:solidFill>
                  <a:schemeClr val="bg1"/>
                </a:solidFill>
                <a:latin typeface="Gotham Black" panose="02000604040000020004" pitchFamily="50" charset="0"/>
              </a:rPr>
              <a:t>RECOLECCIÓN DE ALIMENTOS</a:t>
            </a:r>
          </a:p>
          <a:p>
            <a:pPr algn="ctr"/>
            <a:endParaRPr lang="es-ES" sz="4400" dirty="0">
              <a:solidFill>
                <a:schemeClr val="bg1"/>
              </a:solidFill>
              <a:latin typeface="Gotham Black" panose="02000604040000020004" pitchFamily="50" charset="0"/>
            </a:endParaRPr>
          </a:p>
        </p:txBody>
      </p:sp>
      <p:pic>
        <p:nvPicPr>
          <p:cNvPr id="9" name="Imagen 8" descr="Imagen que contiene objeto&#10;&#10;Descripción generada automáticamente">
            <a:extLst>
              <a:ext uri="{FF2B5EF4-FFF2-40B4-BE49-F238E27FC236}">
                <a16:creationId xmlns:a16="http://schemas.microsoft.com/office/drawing/2014/main" xmlns="" id="{16DD99BF-6755-43A1-82E8-A1B3E8D68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764" y="1165668"/>
            <a:ext cx="4500412" cy="4526664"/>
          </a:xfrm>
          <a:prstGeom prst="rect">
            <a:avLst/>
          </a:prstGeom>
        </p:spPr>
      </p:pic>
    </p:spTree>
    <p:extLst>
      <p:ext uri="{BB962C8B-B14F-4D97-AF65-F5344CB8AC3E}">
        <p14:creationId xmlns:p14="http://schemas.microsoft.com/office/powerpoint/2010/main" val="227223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957841"/>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Objetivo</a:t>
            </a: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12812" y="1928144"/>
            <a:ext cx="9808327" cy="3143977"/>
          </a:xfrm>
          <a:prstGeom prst="rect">
            <a:avLst/>
          </a:prstGeom>
          <a:noFill/>
          <a:ln>
            <a:noFill/>
          </a:ln>
        </p:spPr>
        <p:txBody>
          <a:bodyPr spcFirstLastPara="1" wrap="square" lIns="121900" tIns="121900" rIns="121900" bIns="121900" anchor="t" anchorCtr="0">
            <a:noAutofit/>
          </a:bodyPr>
          <a:lstStyle/>
          <a:p>
            <a:pPr algn="just">
              <a:lnSpc>
                <a:spcPct val="150000"/>
              </a:lnSpc>
              <a:defRPr sz="2400">
                <a:latin typeface="Gotham Book"/>
                <a:ea typeface="Gotham Book"/>
                <a:cs typeface="Gotham Book"/>
                <a:sym typeface="Gotham Book"/>
              </a:defRPr>
            </a:pPr>
            <a:r>
              <a:rPr lang="es-ES" sz="2400" dirty="0">
                <a:solidFill>
                  <a:srgbClr val="003387"/>
                </a:solidFill>
                <a:latin typeface="Gotham Book"/>
              </a:rPr>
              <a:t>Crear en los espacios de los clubes un lugar para recibir alimentos con el objetivo de ayudar a los bancos de alimentos, los comedores sociales y entidades intermedias.</a:t>
            </a:r>
          </a:p>
          <a:p>
            <a:pPr algn="just">
              <a:lnSpc>
                <a:spcPct val="150000"/>
              </a:lnSpc>
              <a:defRPr sz="2400">
                <a:latin typeface="Gotham Book"/>
                <a:ea typeface="Gotham Book"/>
                <a:cs typeface="Gotham Book"/>
                <a:sym typeface="Gotham Book"/>
              </a:defRPr>
            </a:pPr>
            <a:endParaRPr lang="es-ES" sz="2400" dirty="0">
              <a:solidFill>
                <a:srgbClr val="003387"/>
              </a:solidFill>
              <a:latin typeface="Gotham Book"/>
            </a:endParaRPr>
          </a:p>
          <a:p>
            <a:pPr algn="just">
              <a:lnSpc>
                <a:spcPct val="150000"/>
              </a:lnSpc>
              <a:defRPr sz="2400">
                <a:latin typeface="Gotham Book"/>
                <a:ea typeface="Gotham Book"/>
                <a:cs typeface="Gotham Book"/>
                <a:sym typeface="Gotham Book"/>
              </a:defRPr>
            </a:pPr>
            <a:endParaRPr lang="es-ES" sz="2400" dirty="0">
              <a:solidFill>
                <a:srgbClr val="003387"/>
              </a:solidFill>
              <a:latin typeface="Gotham Book"/>
            </a:endParaRPr>
          </a:p>
          <a:p>
            <a:pPr algn="just">
              <a:lnSpc>
                <a:spcPct val="150000"/>
              </a:lnSpc>
              <a:defRPr sz="2400">
                <a:latin typeface="Gotham Book"/>
                <a:ea typeface="Gotham Book"/>
                <a:cs typeface="Gotham Book"/>
                <a:sym typeface="Gotham Book"/>
              </a:defRPr>
            </a:pPr>
            <a:endParaRPr lang="es-ES" sz="2400" dirty="0">
              <a:solidFill>
                <a:srgbClr val="003387"/>
              </a:solidFill>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2901951" y="1133250"/>
            <a:ext cx="129600"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2734176" y="1133250"/>
            <a:ext cx="129600"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16" name="Imagen 15" descr="Imagen que contiene dibujo&#10;&#10;Descripción generada automáticamente">
            <a:extLst>
              <a:ext uri="{FF2B5EF4-FFF2-40B4-BE49-F238E27FC236}">
                <a16:creationId xmlns:a16="http://schemas.microsoft.com/office/drawing/2014/main" xmlns="" id="{F79B3EC0-F8B8-4D0E-B04B-2F4182252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301098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Imagen que contiene montar a caballo, nieve, hombre, blanco&#10;&#10;Descripción generada automáticamente">
            <a:extLst>
              <a:ext uri="{FF2B5EF4-FFF2-40B4-BE49-F238E27FC236}">
                <a16:creationId xmlns:a16="http://schemas.microsoft.com/office/drawing/2014/main" xmlns="" id="{291AA313-9685-4289-BA4F-A3DEFA806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2"/>
          <p:cNvSpPr txBox="1"/>
          <p:nvPr/>
        </p:nvSpPr>
        <p:spPr>
          <a:xfrm>
            <a:off x="685800" y="918929"/>
            <a:ext cx="3780743" cy="1603131"/>
          </a:xfrm>
          <a:prstGeom prst="rect">
            <a:avLst/>
          </a:prstGeom>
        </p:spPr>
        <p:txBody>
          <a:bodyPr lIns="0" tIns="0" rIns="0" bIns="0" rtlCol="0" anchor="t">
            <a:spAutoFit/>
          </a:bodyPr>
          <a:lstStyle/>
          <a:p>
            <a:pPr>
              <a:lnSpc>
                <a:spcPct val="150000"/>
              </a:lnSpc>
            </a:pPr>
            <a:r>
              <a:rPr lang="en-US" sz="2400" b="1" dirty="0" err="1">
                <a:solidFill>
                  <a:srgbClr val="003387"/>
                </a:solidFill>
                <a:latin typeface="Gotham Black" panose="02000604040000020004" pitchFamily="50" charset="0"/>
              </a:rPr>
              <a:t>Etapas</a:t>
            </a:r>
            <a:r>
              <a:rPr lang="en-US" sz="2400" b="1" dirty="0">
                <a:solidFill>
                  <a:srgbClr val="003387"/>
                </a:solidFill>
                <a:latin typeface="Gotham Black" panose="02000604040000020004" pitchFamily="50" charset="0"/>
              </a:rPr>
              <a:t> </a:t>
            </a:r>
          </a:p>
          <a:p>
            <a:pPr>
              <a:lnSpc>
                <a:spcPct val="150000"/>
              </a:lnSpc>
            </a:pPr>
            <a:r>
              <a:rPr lang="en-US" sz="2400" b="1" dirty="0">
                <a:solidFill>
                  <a:srgbClr val="003387"/>
                </a:solidFill>
                <a:latin typeface="Gotham Black" panose="02000604040000020004" pitchFamily="50" charset="0"/>
              </a:rPr>
              <a:t>del </a:t>
            </a:r>
          </a:p>
          <a:p>
            <a:pPr>
              <a:lnSpc>
                <a:spcPct val="150000"/>
              </a:lnSpc>
            </a:pPr>
            <a:r>
              <a:rPr lang="en-US" sz="2400" b="1" dirty="0" err="1">
                <a:solidFill>
                  <a:srgbClr val="003387"/>
                </a:solidFill>
                <a:latin typeface="Gotham Black" panose="02000604040000020004" pitchFamily="50" charset="0"/>
              </a:rPr>
              <a:t>programa</a:t>
            </a:r>
            <a:endParaRPr lang="en-US" sz="4667" spc="47" dirty="0">
              <a:solidFill>
                <a:srgbClr val="638C80"/>
              </a:solidFill>
              <a:latin typeface="Glacial Indifference Bold"/>
            </a:endParaRPr>
          </a:p>
        </p:txBody>
      </p:sp>
      <p:sp>
        <p:nvSpPr>
          <p:cNvPr id="3" name="AutoShape 3"/>
          <p:cNvSpPr/>
          <p:nvPr/>
        </p:nvSpPr>
        <p:spPr>
          <a:xfrm>
            <a:off x="3753558" y="17384"/>
            <a:ext cx="8438442" cy="6840616"/>
          </a:xfrm>
          <a:prstGeom prst="rect">
            <a:avLst/>
          </a:prstGeom>
          <a:solidFill>
            <a:srgbClr val="003387">
              <a:alpha val="19607"/>
            </a:srgbClr>
          </a:solidFill>
        </p:spPr>
        <p:txBody>
          <a:bodyPr/>
          <a:lstStyle/>
          <a:p>
            <a:endParaRPr lang="es-AR" dirty="0">
              <a:solidFill>
                <a:srgbClr val="003387"/>
              </a:solidFill>
            </a:endParaRPr>
          </a:p>
        </p:txBody>
      </p:sp>
      <p:sp>
        <p:nvSpPr>
          <p:cNvPr id="5" name="TextBox 5"/>
          <p:cNvSpPr txBox="1"/>
          <p:nvPr/>
        </p:nvSpPr>
        <p:spPr>
          <a:xfrm>
            <a:off x="4321365" y="633314"/>
            <a:ext cx="7165420" cy="5934125"/>
          </a:xfrm>
          <a:prstGeom prst="rect">
            <a:avLst/>
          </a:prstGeom>
        </p:spPr>
        <p:txBody>
          <a:bodyPr lIns="0" tIns="0" rIns="0" bIns="0" rtlCol="0" anchor="t">
            <a:spAutoFit/>
          </a:bodyPr>
          <a:lstStyle/>
          <a:p>
            <a:pPr marL="457200" indent="-457200">
              <a:lnSpc>
                <a:spcPts val="2947"/>
              </a:lnSpc>
              <a:buAutoNum type="arabicPeriod"/>
            </a:pPr>
            <a:r>
              <a:rPr lang="en-US" sz="2267" spc="227" dirty="0">
                <a:solidFill>
                  <a:srgbClr val="003387"/>
                </a:solidFill>
                <a:latin typeface="Glacial Indifference"/>
              </a:rPr>
              <a:t>PRESENTACIÓN DEL PROGRAMA E INVITACIÓN A PARTICIPAR.</a:t>
            </a:r>
          </a:p>
          <a:p>
            <a:pPr marL="457200" indent="-457200">
              <a:lnSpc>
                <a:spcPts val="2947"/>
              </a:lnSpc>
              <a:buAutoNum type="arabicPeriod"/>
            </a:pPr>
            <a:endParaRPr lang="en-US" sz="2267" spc="227" dirty="0">
              <a:solidFill>
                <a:srgbClr val="003387"/>
              </a:solidFill>
              <a:latin typeface="Glacial Indifference"/>
            </a:endParaRPr>
          </a:p>
          <a:p>
            <a:pPr marL="457200" indent="-457200">
              <a:lnSpc>
                <a:spcPts val="2947"/>
              </a:lnSpc>
              <a:buAutoNum type="arabicPeriod"/>
            </a:pPr>
            <a:r>
              <a:rPr lang="en-US" sz="2267" spc="227" dirty="0">
                <a:solidFill>
                  <a:srgbClr val="003387"/>
                </a:solidFill>
                <a:latin typeface="Glacial Indifference"/>
              </a:rPr>
              <a:t>INSCRIPCIONES DE JÓVENES DEPORTISTAS Y DE DONANTES.</a:t>
            </a:r>
          </a:p>
          <a:p>
            <a:pPr marL="457200" indent="-457200">
              <a:lnSpc>
                <a:spcPts val="2947"/>
              </a:lnSpc>
              <a:buAutoNum type="arabicPeriod"/>
            </a:pPr>
            <a:endParaRPr lang="en-US" sz="2267" spc="227" dirty="0">
              <a:solidFill>
                <a:srgbClr val="003387"/>
              </a:solidFill>
              <a:latin typeface="Glacial Indifference"/>
            </a:endParaRPr>
          </a:p>
          <a:p>
            <a:pPr marL="457200" indent="-457200">
              <a:lnSpc>
                <a:spcPts val="2947"/>
              </a:lnSpc>
              <a:buAutoNum type="arabicPeriod"/>
            </a:pPr>
            <a:r>
              <a:rPr lang="en-US" sz="2267" spc="227" dirty="0">
                <a:solidFill>
                  <a:srgbClr val="003387"/>
                </a:solidFill>
                <a:latin typeface="Glacial Indifference"/>
              </a:rPr>
              <a:t>ARMADO DE EQUIPOS.</a:t>
            </a:r>
          </a:p>
          <a:p>
            <a:pPr marL="457200" indent="-457200">
              <a:lnSpc>
                <a:spcPts val="2947"/>
              </a:lnSpc>
              <a:buAutoNum type="arabicPeriod"/>
            </a:pPr>
            <a:endParaRPr lang="en-US" sz="2267" spc="227" dirty="0">
              <a:solidFill>
                <a:srgbClr val="003387"/>
              </a:solidFill>
              <a:latin typeface="Glacial Indifference"/>
            </a:endParaRPr>
          </a:p>
          <a:p>
            <a:pPr marL="457200" indent="-457200">
              <a:lnSpc>
                <a:spcPts val="2947"/>
              </a:lnSpc>
              <a:buAutoNum type="arabicPeriod"/>
            </a:pPr>
            <a:r>
              <a:rPr lang="en-US" sz="2267" spc="227" dirty="0">
                <a:solidFill>
                  <a:srgbClr val="003387"/>
                </a:solidFill>
                <a:latin typeface="Glacial Indifference"/>
              </a:rPr>
              <a:t>ENTREGA DE INFORME-DONANTES A LOS CLUBES / UNIONES.</a:t>
            </a:r>
          </a:p>
          <a:p>
            <a:pPr marL="457200" indent="-457200">
              <a:lnSpc>
                <a:spcPts val="2947"/>
              </a:lnSpc>
              <a:buAutoNum type="arabicPeriod"/>
            </a:pPr>
            <a:endParaRPr lang="en-US" sz="2267" spc="227" dirty="0">
              <a:solidFill>
                <a:srgbClr val="003387"/>
              </a:solidFill>
              <a:latin typeface="Glacial Indifference"/>
            </a:endParaRPr>
          </a:p>
          <a:p>
            <a:pPr marL="457200" indent="-457200">
              <a:lnSpc>
                <a:spcPts val="2947"/>
              </a:lnSpc>
              <a:buAutoNum type="arabicPeriod"/>
            </a:pPr>
            <a:r>
              <a:rPr lang="en-US" sz="2267" spc="227" dirty="0">
                <a:solidFill>
                  <a:srgbClr val="003387"/>
                </a:solidFill>
                <a:latin typeface="Glacial Indifference"/>
              </a:rPr>
              <a:t>CONTACTO Y RECOLECCIÓN DE ALIMENTOS.</a:t>
            </a:r>
          </a:p>
          <a:p>
            <a:pPr marL="457200" indent="-457200">
              <a:lnSpc>
                <a:spcPts val="2947"/>
              </a:lnSpc>
              <a:buAutoNum type="arabicPeriod"/>
            </a:pPr>
            <a:endParaRPr lang="en-US" sz="2267" spc="227" dirty="0">
              <a:solidFill>
                <a:srgbClr val="003387"/>
              </a:solidFill>
              <a:latin typeface="Glacial Indifference"/>
            </a:endParaRPr>
          </a:p>
          <a:p>
            <a:pPr marL="457200" indent="-457200">
              <a:lnSpc>
                <a:spcPts val="2947"/>
              </a:lnSpc>
              <a:buAutoNum type="arabicPeriod"/>
            </a:pPr>
            <a:r>
              <a:rPr lang="es-AR" sz="2267" spc="227" dirty="0">
                <a:solidFill>
                  <a:srgbClr val="003387"/>
                </a:solidFill>
                <a:latin typeface="Glacial Indifference"/>
              </a:rPr>
              <a:t>ACOPIO DE ALIMENTOS.</a:t>
            </a:r>
          </a:p>
          <a:p>
            <a:pPr marL="457200" indent="-457200">
              <a:lnSpc>
                <a:spcPts val="2947"/>
              </a:lnSpc>
              <a:buAutoNum type="arabicPeriod"/>
            </a:pPr>
            <a:endParaRPr lang="es-AR" sz="2267" spc="227" dirty="0">
              <a:solidFill>
                <a:srgbClr val="003387"/>
              </a:solidFill>
              <a:latin typeface="Glacial Indifference"/>
            </a:endParaRPr>
          </a:p>
          <a:p>
            <a:pPr marL="457200" indent="-457200">
              <a:lnSpc>
                <a:spcPts val="2947"/>
              </a:lnSpc>
              <a:buAutoNum type="arabicPeriod"/>
            </a:pPr>
            <a:r>
              <a:rPr lang="es-AR" sz="2267" spc="227" dirty="0">
                <a:solidFill>
                  <a:srgbClr val="003387"/>
                </a:solidFill>
                <a:latin typeface="Glacial Indifference"/>
              </a:rPr>
              <a:t>CONTACTO Y ENTREGA.</a:t>
            </a:r>
            <a:endParaRPr lang="en-US" sz="2267" spc="227" dirty="0">
              <a:solidFill>
                <a:srgbClr val="003387"/>
              </a:solidFill>
              <a:latin typeface="Glacial Indifference"/>
            </a:endParaRPr>
          </a:p>
        </p:txBody>
      </p:sp>
      <p:grpSp>
        <p:nvGrpSpPr>
          <p:cNvPr id="10" name="Group 10"/>
          <p:cNvGrpSpPr/>
          <p:nvPr/>
        </p:nvGrpSpPr>
        <p:grpSpPr>
          <a:xfrm>
            <a:off x="3638618" y="744165"/>
            <a:ext cx="276774" cy="4953489"/>
            <a:chOff x="9606" y="-654458"/>
            <a:chExt cx="553547" cy="9906977"/>
          </a:xfrm>
        </p:grpSpPr>
        <p:pic>
          <p:nvPicPr>
            <p:cNvPr id="11" name="Picture 11"/>
            <p:cNvPicPr>
              <a:picLocks noChangeAspect="1"/>
            </p:cNvPicPr>
            <p:nvPr/>
          </p:nvPicPr>
          <p:blipFill>
            <a:blip r:embed="rId3">
              <a:duotone>
                <a:prstClr val="black"/>
                <a:schemeClr val="accent1">
                  <a:tint val="45000"/>
                  <a:satMod val="400000"/>
                </a:schemeClr>
              </a:duotone>
            </a:blip>
            <a:srcRect/>
            <a:stretch>
              <a:fillRect/>
            </a:stretch>
          </p:blipFill>
          <p:spPr>
            <a:xfrm>
              <a:off x="9606" y="-654458"/>
              <a:ext cx="527211" cy="527212"/>
            </a:xfrm>
            <a:prstGeom prst="rect">
              <a:avLst/>
            </a:prstGeom>
            <a:ln>
              <a:noFill/>
            </a:ln>
          </p:spPr>
        </p:pic>
        <p:pic>
          <p:nvPicPr>
            <p:cNvPr id="12" name="Picture 12"/>
            <p:cNvPicPr>
              <a:picLocks noChangeAspect="1"/>
            </p:cNvPicPr>
            <p:nvPr/>
          </p:nvPicPr>
          <p:blipFill>
            <a:blip r:embed="rId3">
              <a:duotone>
                <a:prstClr val="black"/>
                <a:schemeClr val="accent1">
                  <a:tint val="45000"/>
                  <a:satMod val="400000"/>
                </a:schemeClr>
              </a:duotone>
            </a:blip>
            <a:srcRect/>
            <a:stretch>
              <a:fillRect/>
            </a:stretch>
          </p:blipFill>
          <p:spPr>
            <a:xfrm>
              <a:off x="9606" y="8725307"/>
              <a:ext cx="527211" cy="527212"/>
            </a:xfrm>
            <a:prstGeom prst="rect">
              <a:avLst/>
            </a:prstGeom>
          </p:spPr>
        </p:pic>
        <p:pic>
          <p:nvPicPr>
            <p:cNvPr id="13" name="Picture 13"/>
            <p:cNvPicPr>
              <a:picLocks noChangeAspect="1"/>
            </p:cNvPicPr>
            <p:nvPr/>
          </p:nvPicPr>
          <p:blipFill>
            <a:blip r:embed="rId3">
              <a:duotone>
                <a:prstClr val="black"/>
                <a:schemeClr val="accent1">
                  <a:tint val="45000"/>
                  <a:satMod val="400000"/>
                </a:schemeClr>
              </a:duotone>
            </a:blip>
            <a:srcRect/>
            <a:stretch>
              <a:fillRect/>
            </a:stretch>
          </p:blipFill>
          <p:spPr>
            <a:xfrm>
              <a:off x="35942" y="3750728"/>
              <a:ext cx="527211" cy="527212"/>
            </a:xfrm>
            <a:prstGeom prst="rect">
              <a:avLst/>
            </a:prstGeom>
          </p:spPr>
        </p:pic>
        <p:pic>
          <p:nvPicPr>
            <p:cNvPr id="14" name="Picture 14"/>
            <p:cNvPicPr>
              <a:picLocks noChangeAspect="1"/>
            </p:cNvPicPr>
            <p:nvPr/>
          </p:nvPicPr>
          <p:blipFill>
            <a:blip r:embed="rId3">
              <a:duotone>
                <a:prstClr val="black"/>
                <a:schemeClr val="accent1">
                  <a:tint val="45000"/>
                  <a:satMod val="400000"/>
                </a:schemeClr>
              </a:duotone>
            </a:blip>
            <a:srcRect/>
            <a:stretch>
              <a:fillRect/>
            </a:stretch>
          </p:blipFill>
          <p:spPr>
            <a:xfrm>
              <a:off x="9606" y="5168133"/>
              <a:ext cx="527211" cy="527212"/>
            </a:xfrm>
            <a:prstGeom prst="rect">
              <a:avLst/>
            </a:prstGeom>
          </p:spPr>
        </p:pic>
      </p:grpSp>
      <p:pic>
        <p:nvPicPr>
          <p:cNvPr id="22" name="Picture 13">
            <a:extLst>
              <a:ext uri="{FF2B5EF4-FFF2-40B4-BE49-F238E27FC236}">
                <a16:creationId xmlns:a16="http://schemas.microsoft.com/office/drawing/2014/main" xmlns="" id="{A52BAA99-7CD4-4CFB-89B0-53F16FBDB2C9}"/>
              </a:ext>
            </a:extLst>
          </p:cNvPr>
          <p:cNvPicPr>
            <a:picLocks noChangeAspect="1"/>
          </p:cNvPicPr>
          <p:nvPr/>
        </p:nvPicPr>
        <p:blipFill>
          <a:blip r:embed="rId3">
            <a:duotone>
              <a:prstClr val="black"/>
              <a:schemeClr val="accent1">
                <a:tint val="45000"/>
                <a:satMod val="400000"/>
              </a:schemeClr>
            </a:duotone>
          </a:blip>
          <a:srcRect/>
          <a:stretch>
            <a:fillRect/>
          </a:stretch>
        </p:blipFill>
        <p:spPr>
          <a:xfrm>
            <a:off x="3638618" y="1793332"/>
            <a:ext cx="263606" cy="263606"/>
          </a:xfrm>
          <a:prstGeom prst="rect">
            <a:avLst/>
          </a:prstGeom>
        </p:spPr>
      </p:pic>
      <p:pic>
        <p:nvPicPr>
          <p:cNvPr id="23" name="Picture 14">
            <a:extLst>
              <a:ext uri="{FF2B5EF4-FFF2-40B4-BE49-F238E27FC236}">
                <a16:creationId xmlns:a16="http://schemas.microsoft.com/office/drawing/2014/main" xmlns="" id="{220D7028-0C5F-4676-9F3E-D3D5E1BBF6B1}"/>
              </a:ext>
            </a:extLst>
          </p:cNvPr>
          <p:cNvPicPr>
            <a:picLocks noChangeAspect="1"/>
          </p:cNvPicPr>
          <p:nvPr/>
        </p:nvPicPr>
        <p:blipFill>
          <a:blip r:embed="rId3">
            <a:duotone>
              <a:prstClr val="black"/>
              <a:schemeClr val="accent1">
                <a:tint val="45000"/>
                <a:satMod val="400000"/>
              </a:schemeClr>
            </a:duotone>
          </a:blip>
          <a:srcRect/>
          <a:stretch>
            <a:fillRect/>
          </a:stretch>
        </p:blipFill>
        <p:spPr>
          <a:xfrm>
            <a:off x="3638618" y="4770576"/>
            <a:ext cx="263606" cy="263606"/>
          </a:xfrm>
          <a:prstGeom prst="rect">
            <a:avLst/>
          </a:prstGeom>
        </p:spPr>
      </p:pic>
      <p:pic>
        <p:nvPicPr>
          <p:cNvPr id="24" name="Imagen 23" descr="Imagen que contiene dibujo&#10;&#10;Descripción generada automáticamente">
            <a:extLst>
              <a:ext uri="{FF2B5EF4-FFF2-40B4-BE49-F238E27FC236}">
                <a16:creationId xmlns:a16="http://schemas.microsoft.com/office/drawing/2014/main" xmlns="" id="{768D8C81-AF35-4053-9DA9-7BD8B9C54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9967" y="5680162"/>
            <a:ext cx="773636" cy="1160454"/>
          </a:xfrm>
          <a:prstGeom prst="rect">
            <a:avLst/>
          </a:prstGeom>
        </p:spPr>
      </p:pic>
      <p:pic>
        <p:nvPicPr>
          <p:cNvPr id="15" name="Picture 12">
            <a:extLst>
              <a:ext uri="{FF2B5EF4-FFF2-40B4-BE49-F238E27FC236}">
                <a16:creationId xmlns:a16="http://schemas.microsoft.com/office/drawing/2014/main" xmlns="" id="{2FAD6DE5-DCC6-4D4E-92F9-15B78ABD2CA5}"/>
              </a:ext>
            </a:extLst>
          </p:cNvPr>
          <p:cNvPicPr>
            <a:picLocks noChangeAspect="1"/>
          </p:cNvPicPr>
          <p:nvPr/>
        </p:nvPicPr>
        <p:blipFill>
          <a:blip r:embed="rId3">
            <a:duotone>
              <a:prstClr val="black"/>
              <a:schemeClr val="accent1">
                <a:tint val="45000"/>
                <a:satMod val="400000"/>
              </a:schemeClr>
            </a:duotone>
          </a:blip>
          <a:srcRect/>
          <a:stretch>
            <a:fillRect/>
          </a:stretch>
        </p:blipFill>
        <p:spPr>
          <a:xfrm>
            <a:off x="3651786" y="6229523"/>
            <a:ext cx="263606" cy="2636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946692"/>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Primera etapa	  </a:t>
            </a:r>
            <a:r>
              <a:rPr lang="es-ES" sz="2000" dirty="0">
                <a:solidFill>
                  <a:srgbClr val="003387"/>
                </a:solidFill>
                <a:latin typeface="Gotham Medium" panose="02000604030000020004" pitchFamily="50" charset="0"/>
              </a:rPr>
              <a:t>PRESENTACIÓN E INVITACIÓN</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12813" y="1586065"/>
            <a:ext cx="9808326" cy="3143977"/>
          </a:xfrm>
          <a:prstGeom prst="rect">
            <a:avLst/>
          </a:prstGeom>
          <a:noFill/>
          <a:ln>
            <a:noFill/>
          </a:ln>
        </p:spPr>
        <p:txBody>
          <a:bodyPr spcFirstLastPara="1" wrap="square" lIns="121900" tIns="121900" rIns="121900" bIns="121900" anchor="t" anchorCtr="0">
            <a:noAutofit/>
          </a:bodyPr>
          <a:lstStyle/>
          <a:p>
            <a:pPr algn="just">
              <a:defRPr sz="2400">
                <a:latin typeface="Gotham Book"/>
                <a:ea typeface="Gotham Book"/>
                <a:cs typeface="Gotham Book"/>
                <a:sym typeface="Gotham Book"/>
              </a:defRPr>
            </a:pPr>
            <a:r>
              <a:rPr lang="es-AR" sz="1700" dirty="0">
                <a:solidFill>
                  <a:srgbClr val="003387"/>
                </a:solidFill>
                <a:latin typeface="Gotham Book"/>
              </a:rPr>
              <a:t>Contacto de la UAR con los presidentes de las Uniones para informar del programa.</a:t>
            </a:r>
          </a:p>
          <a:p>
            <a:pPr algn="just">
              <a:defRPr sz="2400">
                <a:latin typeface="Gotham Book"/>
                <a:ea typeface="Gotham Book"/>
                <a:cs typeface="Gotham Book"/>
                <a:sym typeface="Gotham Book"/>
              </a:defRPr>
            </a:pPr>
            <a:endParaRPr lang="es-AR" sz="1700" dirty="0">
              <a:solidFill>
                <a:srgbClr val="003387"/>
              </a:solidFill>
              <a:latin typeface="Gotham Book"/>
            </a:endParaRPr>
          </a:p>
          <a:p>
            <a:pPr algn="just">
              <a:defRPr sz="2400">
                <a:latin typeface="Gotham Book"/>
                <a:ea typeface="Gotham Book"/>
                <a:cs typeface="Gotham Book"/>
                <a:sym typeface="Gotham Book"/>
              </a:defRPr>
            </a:pPr>
            <a:r>
              <a:rPr lang="es-ES" sz="1700" dirty="0">
                <a:solidFill>
                  <a:srgbClr val="003387"/>
                </a:solidFill>
                <a:latin typeface="Gotham Book"/>
              </a:rPr>
              <a:t>Envío de circular presentando la iniciativa y </a:t>
            </a:r>
            <a:r>
              <a:rPr lang="es-AR" sz="1700" dirty="0">
                <a:solidFill>
                  <a:srgbClr val="003387"/>
                </a:solidFill>
                <a:latin typeface="Gotham Book"/>
              </a:rPr>
              <a:t>sugiriendo que utilicen mensajes de referentes invitando a los jóvenes a participar.</a:t>
            </a:r>
          </a:p>
          <a:p>
            <a:pPr algn="just">
              <a:defRPr sz="2400">
                <a:latin typeface="Gotham Book"/>
                <a:ea typeface="Gotham Book"/>
                <a:cs typeface="Gotham Book"/>
                <a:sym typeface="Gotham Book"/>
              </a:defRPr>
            </a:pPr>
            <a:endParaRPr lang="es-AR" sz="1700" dirty="0">
              <a:solidFill>
                <a:srgbClr val="003387"/>
              </a:solidFill>
              <a:latin typeface="Gotham Book"/>
            </a:endParaRPr>
          </a:p>
          <a:p>
            <a:pPr algn="just">
              <a:defRPr sz="2400">
                <a:latin typeface="Gotham Book"/>
                <a:ea typeface="Gotham Book"/>
                <a:cs typeface="Gotham Book"/>
                <a:sym typeface="Gotham Book"/>
              </a:defRPr>
            </a:pPr>
            <a:r>
              <a:rPr lang="es-AR" sz="1700" b="1" dirty="0">
                <a:solidFill>
                  <a:srgbClr val="003387"/>
                </a:solidFill>
                <a:latin typeface="Gotham Book"/>
              </a:rPr>
              <a:t>Dos aclaraciones importantes:</a:t>
            </a:r>
          </a:p>
          <a:p>
            <a:pPr algn="just">
              <a:defRPr sz="2400">
                <a:latin typeface="Gotham Book"/>
                <a:ea typeface="Gotham Book"/>
                <a:cs typeface="Gotham Book"/>
                <a:sym typeface="Gotham Book"/>
              </a:defRPr>
            </a:pPr>
            <a:endParaRPr lang="es-AR" sz="1700" dirty="0">
              <a:solidFill>
                <a:srgbClr val="003387"/>
              </a:solidFill>
              <a:latin typeface="Gotham Book"/>
            </a:endParaRPr>
          </a:p>
          <a:p>
            <a:pPr marL="342900" indent="-342900" algn="just">
              <a:buFont typeface="+mj-lt"/>
              <a:buAutoNum type="arabicPeriod"/>
              <a:defRPr sz="2400">
                <a:latin typeface="Gotham Book"/>
                <a:ea typeface="Gotham Book"/>
                <a:cs typeface="Gotham Book"/>
                <a:sym typeface="Gotham Book"/>
              </a:defRPr>
            </a:pPr>
            <a:r>
              <a:rPr lang="es-AR" sz="1700" dirty="0">
                <a:solidFill>
                  <a:srgbClr val="003387"/>
                </a:solidFill>
                <a:latin typeface="Gotham Book"/>
              </a:rPr>
              <a:t>La única manera de implementar este programa es que el club o la unión interesada se contacte con una entidad receptora de su zona (municipio, institución privada, banco de alimentos, comedores sociales, etc.) y coordinen la donación.</a:t>
            </a:r>
          </a:p>
          <a:p>
            <a:pPr marL="742950" lvl="1" indent="-285750" algn="just">
              <a:buFont typeface="Arial" panose="020B0604020202020204" pitchFamily="34" charset="0"/>
              <a:buChar char="•"/>
              <a:defRPr sz="2400">
                <a:latin typeface="Gotham Book"/>
                <a:ea typeface="Gotham Book"/>
                <a:cs typeface="Gotham Book"/>
                <a:sym typeface="Gotham Book"/>
              </a:defRPr>
            </a:pPr>
            <a:r>
              <a:rPr lang="es-AR" sz="1700" dirty="0">
                <a:solidFill>
                  <a:srgbClr val="003387"/>
                </a:solidFill>
                <a:latin typeface="Gotham Book"/>
              </a:rPr>
              <a:t>Se les proveerá u</a:t>
            </a:r>
            <a:r>
              <a:rPr lang="es-ES" sz="1700" dirty="0" err="1">
                <a:solidFill>
                  <a:srgbClr val="003387"/>
                </a:solidFill>
                <a:latin typeface="Gotham Book"/>
              </a:rPr>
              <a:t>na</a:t>
            </a:r>
            <a:r>
              <a:rPr lang="es-ES" sz="1700" dirty="0">
                <a:solidFill>
                  <a:srgbClr val="003387"/>
                </a:solidFill>
                <a:latin typeface="Gotham Book"/>
              </a:rPr>
              <a:t> lista de asociaciones vinculadas con los organismos que están trabajando en la Asociación de Banco de Alimentos.</a:t>
            </a:r>
            <a:r>
              <a:rPr lang="es-AR" sz="1700" dirty="0">
                <a:solidFill>
                  <a:srgbClr val="003387"/>
                </a:solidFill>
                <a:latin typeface="Gotham Book"/>
              </a:rPr>
              <a:t> </a:t>
            </a:r>
          </a:p>
          <a:p>
            <a:pPr algn="just">
              <a:defRPr sz="2400">
                <a:latin typeface="Gotham Book"/>
                <a:ea typeface="Gotham Book"/>
                <a:cs typeface="Gotham Book"/>
                <a:sym typeface="Gotham Book"/>
              </a:defRPr>
            </a:pPr>
            <a:endParaRPr lang="es-AR" sz="1700" dirty="0">
              <a:solidFill>
                <a:srgbClr val="003387"/>
              </a:solidFill>
              <a:latin typeface="Gotham Book"/>
            </a:endParaRPr>
          </a:p>
          <a:p>
            <a:pPr algn="just">
              <a:defRPr sz="2400">
                <a:latin typeface="Gotham Book"/>
                <a:ea typeface="Gotham Book"/>
                <a:cs typeface="Gotham Book"/>
                <a:sym typeface="Gotham Book"/>
              </a:defRPr>
            </a:pPr>
            <a:r>
              <a:rPr lang="es-AR" sz="1700" dirty="0">
                <a:solidFill>
                  <a:srgbClr val="003387"/>
                </a:solidFill>
                <a:latin typeface="Gotham Book"/>
              </a:rPr>
              <a:t>2.   Dos formas de participar: como voluntario o como donante de alimentos.</a:t>
            </a:r>
          </a:p>
          <a:p>
            <a:pPr algn="just">
              <a:defRPr sz="2400">
                <a:latin typeface="Gotham Book"/>
                <a:ea typeface="Gotham Book"/>
                <a:cs typeface="Gotham Book"/>
                <a:sym typeface="Gotham Book"/>
              </a:defRPr>
            </a:pPr>
            <a:endParaRPr lang="es-AR" sz="2000" dirty="0">
              <a:solidFill>
                <a:srgbClr val="003387"/>
              </a:solidFill>
              <a:latin typeface="Gotham Book"/>
            </a:endParaRPr>
          </a:p>
          <a:p>
            <a:pPr algn="just">
              <a:defRPr sz="2400">
                <a:latin typeface="Gotham Book"/>
                <a:ea typeface="Gotham Book"/>
                <a:cs typeface="Gotham Book"/>
                <a:sym typeface="Gotham Book"/>
              </a:defRPr>
            </a:pPr>
            <a:endParaRPr lang="es-AR" sz="2400" dirty="0">
              <a:solidFill>
                <a:srgbClr val="003387"/>
              </a:solidFill>
              <a:latin typeface="Gotham Book"/>
            </a:endParaRPr>
          </a:p>
          <a:p>
            <a:pPr algn="just">
              <a:defRPr sz="2400">
                <a:latin typeface="Gotham Book"/>
                <a:ea typeface="Gotham Book"/>
                <a:cs typeface="Gotham Book"/>
                <a:sym typeface="Gotham Book"/>
              </a:defRPr>
            </a:pPr>
            <a:endParaRPr lang="es-AR" sz="2400" dirty="0">
              <a:solidFill>
                <a:srgbClr val="003387"/>
              </a:solidFill>
              <a:latin typeface="Gotham Book"/>
            </a:endParaRPr>
          </a:p>
          <a:p>
            <a:pPr algn="just">
              <a:defRPr sz="2400">
                <a:latin typeface="Gotham Book"/>
                <a:ea typeface="Gotham Book"/>
                <a:cs typeface="Gotham Book"/>
                <a:sym typeface="Gotham Book"/>
              </a:defRPr>
            </a:pPr>
            <a:endParaRPr lang="es-AR" sz="2400" dirty="0">
              <a:solidFill>
                <a:srgbClr val="003387"/>
              </a:solidFill>
              <a:latin typeface="Gotham Book"/>
            </a:endParaRP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684153" y="1133250"/>
            <a:ext cx="129600"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516378" y="1133250"/>
            <a:ext cx="129600"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8" name="Imagen 7" descr="Imagen que contiene dibujo&#10;&#10;Descripción generada automáticamente">
            <a:extLst>
              <a:ext uri="{FF2B5EF4-FFF2-40B4-BE49-F238E27FC236}">
                <a16:creationId xmlns:a16="http://schemas.microsoft.com/office/drawing/2014/main" xmlns="" id="{18F3B8CA-D044-43BB-89E2-171CFCB54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24858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1" y="267246"/>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Segunda etapa	      </a:t>
            </a:r>
            <a:r>
              <a:rPr lang="es-ES" sz="2000" dirty="0">
                <a:solidFill>
                  <a:srgbClr val="003387"/>
                </a:solidFill>
                <a:latin typeface="Gotham Medium" panose="02000604030000020004" pitchFamily="50" charset="0"/>
              </a:rPr>
              <a:t>INSCRIPCIONES EN LA PLATAFORMA</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1" y="915623"/>
            <a:ext cx="10315574" cy="1205678"/>
          </a:xfrm>
          <a:prstGeom prst="rect">
            <a:avLst/>
          </a:prstGeom>
          <a:noFill/>
          <a:ln>
            <a:noFill/>
          </a:ln>
        </p:spPr>
        <p:txBody>
          <a:bodyPr spcFirstLastPara="1" wrap="square" lIns="121900" tIns="121900" rIns="121900" bIns="121900" anchor="t" anchorCtr="0">
            <a:noAutofit/>
          </a:bodyPr>
          <a:lstStyle/>
          <a:p>
            <a:pPr>
              <a:buClr>
                <a:srgbClr val="000000"/>
              </a:buClr>
              <a:buSzPts val="1100"/>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pPr>
            <a:endParaRPr lang="es-A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936166" y="426703"/>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768391" y="426703"/>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
        <p:nvSpPr>
          <p:cNvPr id="4" name="CuadroTexto 3">
            <a:extLst>
              <a:ext uri="{FF2B5EF4-FFF2-40B4-BE49-F238E27FC236}">
                <a16:creationId xmlns:a16="http://schemas.microsoft.com/office/drawing/2014/main" xmlns="" id="{FF48B787-8176-4E52-BA94-CEA732932C7E}"/>
              </a:ext>
            </a:extLst>
          </p:cNvPr>
          <p:cNvSpPr txBox="1"/>
          <p:nvPr/>
        </p:nvSpPr>
        <p:spPr>
          <a:xfrm>
            <a:off x="471948" y="1263409"/>
            <a:ext cx="11720052" cy="3770263"/>
          </a:xfrm>
          <a:prstGeom prst="rect">
            <a:avLst/>
          </a:prstGeom>
          <a:noFill/>
        </p:spPr>
        <p:txBody>
          <a:bodyPr wrap="square" rtlCol="0">
            <a:spAutoFit/>
          </a:bodyPr>
          <a:lstStyle/>
          <a:p>
            <a:pPr lvl="1">
              <a:buClr>
                <a:srgbClr val="000000"/>
              </a:buClr>
              <a:buSzPts val="1100"/>
              <a:defRPr sz="2400">
                <a:latin typeface="Gotham Book"/>
                <a:ea typeface="Gotham Book"/>
                <a:cs typeface="Gotham Book"/>
                <a:sym typeface="Gotham Book"/>
              </a:defRPr>
            </a:pPr>
            <a:r>
              <a:rPr lang="es-AR" sz="2800" dirty="0">
                <a:solidFill>
                  <a:srgbClr val="003387"/>
                </a:solidFill>
                <a:latin typeface="Gotham Book"/>
              </a:rPr>
              <a:t>COMO VOLUNTARIO</a:t>
            </a:r>
          </a:p>
          <a:p>
            <a:pPr lvl="1">
              <a:buClr>
                <a:srgbClr val="000000"/>
              </a:buClr>
              <a:buSzPts val="1100"/>
              <a:defRPr sz="2400">
                <a:latin typeface="Gotham Book"/>
                <a:ea typeface="Gotham Book"/>
                <a:cs typeface="Gotham Book"/>
                <a:sym typeface="Gotham Book"/>
              </a:defRPr>
            </a:pPr>
            <a:endParaRPr lang="es-AR" sz="1600" dirty="0">
              <a:solidFill>
                <a:srgbClr val="003387"/>
              </a:solidFill>
              <a:latin typeface="Gotham Book"/>
            </a:endParaRPr>
          </a:p>
          <a:p>
            <a:pPr marL="914400" lvl="1" indent="-457200">
              <a:buClr>
                <a:srgbClr val="000000"/>
              </a:buClr>
              <a:buSzPts val="1100"/>
              <a:buFont typeface="Wingdings" panose="05000000000000000000" pitchFamily="2" charset="2"/>
              <a:buChar char="q"/>
              <a:defRPr sz="2400">
                <a:latin typeface="Gotham Book"/>
                <a:ea typeface="Gotham Book"/>
                <a:cs typeface="Gotham Book"/>
                <a:sym typeface="Gotham Book"/>
              </a:defRPr>
            </a:pPr>
            <a:r>
              <a:rPr lang="es-AR" sz="2000" dirty="0">
                <a:solidFill>
                  <a:srgbClr val="003387"/>
                </a:solidFill>
                <a:latin typeface="Gotham Book"/>
              </a:rPr>
              <a:t>Existen tres formas para participar como voluntaria/o y que estará diagramado por equipos en el club/unión:</a:t>
            </a:r>
          </a:p>
          <a:p>
            <a:pPr marL="914400" lvl="1" indent="-457200">
              <a:buClr>
                <a:srgbClr val="000000"/>
              </a:buClr>
              <a:buSzPts val="1100"/>
              <a:buFont typeface="Wingdings" panose="05000000000000000000" pitchFamily="2" charset="2"/>
              <a:buChar char="q"/>
              <a:defRPr sz="2400">
                <a:latin typeface="Gotham Book"/>
                <a:ea typeface="Gotham Book"/>
                <a:cs typeface="Gotham Book"/>
                <a:sym typeface="Gotham Book"/>
              </a:defRPr>
            </a:pPr>
            <a:endParaRPr lang="es-AR" sz="2000" dirty="0">
              <a:solidFill>
                <a:srgbClr val="003387"/>
              </a:solidFill>
              <a:latin typeface="Gotham Book"/>
            </a:endParaRPr>
          </a:p>
          <a:p>
            <a:pPr marL="1371600" lvl="2" indent="-457200">
              <a:buClr>
                <a:srgbClr val="000000"/>
              </a:buClr>
              <a:buSzPts val="1100"/>
              <a:buFont typeface="+mj-lt"/>
              <a:buAutoNum type="arabicPeriod"/>
              <a:defRPr sz="2400">
                <a:latin typeface="Gotham Book"/>
                <a:ea typeface="Gotham Book"/>
                <a:cs typeface="Gotham Book"/>
                <a:sym typeface="Gotham Book"/>
              </a:defRPr>
            </a:pPr>
            <a:r>
              <a:rPr lang="es-AR" sz="2000" dirty="0">
                <a:solidFill>
                  <a:srgbClr val="003387"/>
                </a:solidFill>
                <a:latin typeface="Gotham Book"/>
              </a:rPr>
              <a:t>Equipo de CONTACTO Y RECOLECCIÓN de alimentos.</a:t>
            </a:r>
          </a:p>
          <a:p>
            <a:pPr marL="1371600" lvl="2" indent="-457200">
              <a:buClr>
                <a:srgbClr val="000000"/>
              </a:buClr>
              <a:buSzPts val="1100"/>
              <a:buFont typeface="+mj-lt"/>
              <a:buAutoNum type="arabicPeriod"/>
              <a:defRPr sz="2400">
                <a:latin typeface="Gotham Book"/>
                <a:ea typeface="Gotham Book"/>
                <a:cs typeface="Gotham Book"/>
                <a:sym typeface="Gotham Book"/>
              </a:defRPr>
            </a:pPr>
            <a:r>
              <a:rPr lang="es-AR" sz="2000" dirty="0">
                <a:solidFill>
                  <a:srgbClr val="003387"/>
                </a:solidFill>
                <a:latin typeface="Gotham Book"/>
              </a:rPr>
              <a:t>Equipo de TRATAMIENTO Y ACOPIO (Protocolo manipulación alimentos).</a:t>
            </a:r>
          </a:p>
          <a:p>
            <a:pPr marL="1371600" lvl="2" indent="-457200">
              <a:buClr>
                <a:srgbClr val="000000"/>
              </a:buClr>
              <a:buSzPts val="1100"/>
              <a:buFont typeface="+mj-lt"/>
              <a:buAutoNum type="arabicPeriod"/>
              <a:defRPr sz="2400">
                <a:latin typeface="Gotham Book"/>
                <a:ea typeface="Gotham Book"/>
                <a:cs typeface="Gotham Book"/>
                <a:sym typeface="Gotham Book"/>
              </a:defRPr>
            </a:pPr>
            <a:r>
              <a:rPr lang="es-AR" sz="2000" dirty="0">
                <a:solidFill>
                  <a:srgbClr val="003387"/>
                </a:solidFill>
                <a:latin typeface="Gotham Book"/>
              </a:rPr>
              <a:t>Equipo de CONTACTO Y ENTREGA (Se proveerá un listado de entidades que pueden ser convocadas para la retirada de alimentos).</a:t>
            </a:r>
          </a:p>
          <a:p>
            <a:pPr marL="1371600" lvl="2" indent="-457200">
              <a:buClr>
                <a:srgbClr val="000000"/>
              </a:buClr>
              <a:buSzPts val="1100"/>
              <a:buFont typeface="+mj-lt"/>
              <a:buAutoNum type="arabicPeriod"/>
              <a:defRPr sz="2400">
                <a:latin typeface="Gotham Book"/>
                <a:ea typeface="Gotham Book"/>
                <a:cs typeface="Gotham Book"/>
                <a:sym typeface="Gotham Book"/>
              </a:defRPr>
            </a:pPr>
            <a:endParaRPr lang="es-ES" sz="2000" dirty="0">
              <a:solidFill>
                <a:srgbClr val="003387"/>
              </a:solidFill>
              <a:latin typeface="Gotham Book"/>
            </a:endParaRPr>
          </a:p>
          <a:p>
            <a:pPr>
              <a:buClr>
                <a:srgbClr val="000000"/>
              </a:buClr>
              <a:buSzPts val="1100"/>
              <a:defRPr sz="2400">
                <a:latin typeface="Gotham Book"/>
                <a:ea typeface="Gotham Book"/>
                <a:cs typeface="Gotham Book"/>
                <a:sym typeface="Gotham Book"/>
              </a:defRPr>
            </a:pPr>
            <a:r>
              <a:rPr lang="es-ES" sz="1700" dirty="0">
                <a:solidFill>
                  <a:srgbClr val="003387"/>
                </a:solidFill>
                <a:latin typeface="Gotham Book"/>
              </a:rPr>
              <a:t>           Inscripción: completando un formulario en la web: www.uar.com.ar/category/unionargentina</a:t>
            </a:r>
          </a:p>
          <a:p>
            <a:endParaRPr lang="es-AR" dirty="0"/>
          </a:p>
        </p:txBody>
      </p:sp>
    </p:spTree>
    <p:extLst>
      <p:ext uri="{BB962C8B-B14F-4D97-AF65-F5344CB8AC3E}">
        <p14:creationId xmlns:p14="http://schemas.microsoft.com/office/powerpoint/2010/main" val="341278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1" y="267246"/>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Segunda etapa	      </a:t>
            </a:r>
            <a:r>
              <a:rPr lang="es-ES" sz="2000" dirty="0">
                <a:solidFill>
                  <a:srgbClr val="003387"/>
                </a:solidFill>
                <a:latin typeface="Gotham Medium" panose="02000604030000020004" pitchFamily="50" charset="0"/>
              </a:rPr>
              <a:t>INSCRIPCIONES EN LA PLATAFORMA</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1" y="1065877"/>
            <a:ext cx="11125970" cy="1205678"/>
          </a:xfrm>
          <a:prstGeom prst="rect">
            <a:avLst/>
          </a:prstGeom>
          <a:noFill/>
          <a:ln>
            <a:noFill/>
          </a:ln>
        </p:spPr>
        <p:txBody>
          <a:bodyPr spcFirstLastPara="1" wrap="square" lIns="121900" tIns="121900" rIns="121900" bIns="121900" anchor="t" anchorCtr="0">
            <a:noAutofit/>
          </a:bodyPr>
          <a:lstStyle/>
          <a:p>
            <a:pPr>
              <a:buClr>
                <a:srgbClr val="000000"/>
              </a:buClr>
              <a:buSzPts val="1100"/>
              <a:defRPr sz="2400">
                <a:latin typeface="Gotham Book"/>
                <a:ea typeface="Gotham Book"/>
                <a:cs typeface="Gotham Book"/>
                <a:sym typeface="Gotham Book"/>
              </a:defRPr>
            </a:pPr>
            <a:r>
              <a:rPr lang="es-ES" sz="2800" dirty="0">
                <a:solidFill>
                  <a:srgbClr val="003387"/>
                </a:solidFill>
                <a:latin typeface="Gotham Book"/>
              </a:rPr>
              <a:t>COMO DONANTE DE ALIMENTOS</a:t>
            </a:r>
          </a:p>
          <a:p>
            <a:pPr>
              <a:buClr>
                <a:srgbClr val="000000"/>
              </a:buClr>
              <a:buSzPts val="1100"/>
              <a:defRPr sz="2400">
                <a:latin typeface="Gotham Book"/>
                <a:ea typeface="Gotham Book"/>
                <a:cs typeface="Gotham Book"/>
                <a:sym typeface="Gotham Book"/>
              </a:defRPr>
            </a:pPr>
            <a:endParaRPr lang="es-ES" sz="2000" dirty="0">
              <a:solidFill>
                <a:srgbClr val="003387"/>
              </a:solidFill>
              <a:latin typeface="Gotham Book"/>
            </a:endParaRPr>
          </a:p>
          <a:p>
            <a:pPr>
              <a:buClr>
                <a:srgbClr val="000000"/>
              </a:buClr>
              <a:buSzPts val="1100"/>
              <a:defRPr sz="2400">
                <a:latin typeface="Gotham Book"/>
                <a:ea typeface="Gotham Book"/>
                <a:cs typeface="Gotham Book"/>
                <a:sym typeface="Gotham Book"/>
              </a:defRPr>
            </a:pPr>
            <a:r>
              <a:rPr lang="es-ES" sz="2000" b="1" dirty="0">
                <a:solidFill>
                  <a:srgbClr val="003387"/>
                </a:solidFill>
                <a:latin typeface="Gotham Book"/>
              </a:rPr>
              <a:t>Listado de alimentos: </a:t>
            </a:r>
            <a:r>
              <a:rPr lang="es-ES" sz="2000" dirty="0">
                <a:solidFill>
                  <a:srgbClr val="003387"/>
                </a:solidFill>
                <a:latin typeface="Gotham Book"/>
              </a:rPr>
              <a:t>cada donante podrá donar hasta cinco productos y lo indicará en la inscripción:</a:t>
            </a:r>
          </a:p>
          <a:p>
            <a:pPr>
              <a:buClr>
                <a:srgbClr val="000000"/>
              </a:buClr>
              <a:buSzPts val="1100"/>
              <a:defRPr sz="2400">
                <a:latin typeface="Gotham Book"/>
                <a:ea typeface="Gotham Book"/>
                <a:cs typeface="Gotham Book"/>
                <a:sym typeface="Gotham Book"/>
              </a:defRPr>
            </a:pPr>
            <a:endParaRPr lang="es-ES" sz="2000" dirty="0">
              <a:solidFill>
                <a:srgbClr val="003387"/>
              </a:solidFill>
              <a:latin typeface="Gotham Book"/>
            </a:endParaRPr>
          </a:p>
          <a:p>
            <a:pPr marL="342900" indent="-342900">
              <a:buClr>
                <a:srgbClr val="000000"/>
              </a:buClr>
              <a:buSzPts val="11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Azúcar.</a:t>
            </a:r>
          </a:p>
          <a:p>
            <a:pPr marL="342900" indent="-342900">
              <a:buClr>
                <a:srgbClr val="000000"/>
              </a:buClr>
              <a:buSzPts val="11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Leche en polvo.</a:t>
            </a:r>
          </a:p>
          <a:p>
            <a:pPr marL="342900" indent="-342900">
              <a:buClr>
                <a:srgbClr val="000000"/>
              </a:buClr>
              <a:buSzPts val="11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Legumbres (porotos, garbanzos, lentejas).</a:t>
            </a:r>
          </a:p>
          <a:p>
            <a:pPr marL="342900" indent="-342900">
              <a:buClr>
                <a:srgbClr val="000000"/>
              </a:buClr>
              <a:buSzPts val="11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Tomates en lata.</a:t>
            </a:r>
          </a:p>
          <a:p>
            <a:pPr marL="342900" indent="-342900">
              <a:buClr>
                <a:srgbClr val="000000"/>
              </a:buClr>
              <a:buSzPts val="11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Polenta.</a:t>
            </a:r>
          </a:p>
          <a:p>
            <a:pPr>
              <a:buClr>
                <a:srgbClr val="000000"/>
              </a:buClr>
              <a:buSzPts val="1100"/>
              <a:defRPr sz="2400">
                <a:latin typeface="Gotham Book"/>
                <a:ea typeface="Gotham Book"/>
                <a:cs typeface="Gotham Book"/>
                <a:sym typeface="Gotham Book"/>
              </a:defRPr>
            </a:pPr>
            <a:endParaRPr lang="es-ES" sz="2000" dirty="0">
              <a:solidFill>
                <a:srgbClr val="003387"/>
              </a:solidFill>
              <a:latin typeface="Gotham Book"/>
            </a:endParaRPr>
          </a:p>
          <a:p>
            <a:pPr>
              <a:buClr>
                <a:srgbClr val="000000"/>
              </a:buClr>
              <a:buSzPts val="1100"/>
              <a:defRPr sz="2400">
                <a:latin typeface="Gotham Book"/>
                <a:ea typeface="Gotham Book"/>
                <a:cs typeface="Gotham Book"/>
                <a:sym typeface="Gotham Book"/>
              </a:defRPr>
            </a:pPr>
            <a:r>
              <a:rPr lang="es-ES" sz="1700" dirty="0">
                <a:solidFill>
                  <a:srgbClr val="003387"/>
                </a:solidFill>
                <a:latin typeface="Gotham Book"/>
              </a:rPr>
              <a:t> Inscripción: completando un formulario en la web: www.uar.com.ar/category/unionargentina</a:t>
            </a:r>
            <a:endParaRPr lang="es-ES" sz="2000" dirty="0">
              <a:solidFill>
                <a:srgbClr val="003387"/>
              </a:solidFill>
              <a:latin typeface="Gotham Book"/>
            </a:endParaRPr>
          </a:p>
          <a:p>
            <a:pPr>
              <a:buClr>
                <a:srgbClr val="000000"/>
              </a:buClr>
              <a:buSzPts val="1100"/>
            </a:pPr>
            <a:endParaRPr lang="es-ES" sz="2000" dirty="0">
              <a:solidFill>
                <a:srgbClr val="003387"/>
              </a:solidFill>
              <a:latin typeface="Gotham Book"/>
            </a:endParaRP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936166" y="426703"/>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768391" y="426703"/>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
        <p:nvSpPr>
          <p:cNvPr id="2" name="Rectángulo 1">
            <a:extLst>
              <a:ext uri="{FF2B5EF4-FFF2-40B4-BE49-F238E27FC236}">
                <a16:creationId xmlns:a16="http://schemas.microsoft.com/office/drawing/2014/main" xmlns="" id="{33A3F47E-F8A3-42A5-A0C2-CEF3507B4ACB}"/>
              </a:ext>
            </a:extLst>
          </p:cNvPr>
          <p:cNvSpPr/>
          <p:nvPr/>
        </p:nvSpPr>
        <p:spPr>
          <a:xfrm>
            <a:off x="6887945" y="2750527"/>
            <a:ext cx="4146015" cy="1631216"/>
          </a:xfrm>
          <a:prstGeom prst="rect">
            <a:avLst/>
          </a:prstGeom>
        </p:spPr>
        <p:txBody>
          <a:bodyPr wrap="square">
            <a:spAutoFit/>
          </a:bodyPr>
          <a:lstStyle/>
          <a:p>
            <a:pPr marL="800100" lvl="1" indent="-342900" algn="just">
              <a:buSzPct val="80000"/>
              <a:buFont typeface="Arial" panose="020B0604020202020204" pitchFamily="34" charset="0"/>
              <a:buChar char="•"/>
              <a:defRPr sz="2100">
                <a:latin typeface="Gotham Book"/>
                <a:ea typeface="Gotham Book"/>
                <a:cs typeface="Gotham Book"/>
                <a:sym typeface="Gotham Book"/>
              </a:defRPr>
            </a:pPr>
            <a:r>
              <a:rPr lang="es-ES" sz="2000" dirty="0">
                <a:solidFill>
                  <a:srgbClr val="003387"/>
                </a:solidFill>
                <a:latin typeface="Gotham Book"/>
              </a:rPr>
              <a:t> Fideos.</a:t>
            </a:r>
          </a:p>
          <a:p>
            <a:pPr marL="800100" lvl="1" indent="-342900" algn="just">
              <a:buSzPct val="80000"/>
              <a:buFont typeface="Arial" panose="020B0604020202020204" pitchFamily="34" charset="0"/>
              <a:buChar char="•"/>
              <a:defRPr sz="2100">
                <a:latin typeface="Gotham Book"/>
                <a:ea typeface="Gotham Book"/>
                <a:cs typeface="Gotham Book"/>
                <a:sym typeface="Gotham Book"/>
              </a:defRPr>
            </a:pPr>
            <a:r>
              <a:rPr lang="es-ES" sz="2000" dirty="0">
                <a:solidFill>
                  <a:srgbClr val="003387"/>
                </a:solidFill>
                <a:latin typeface="Gotham Book"/>
              </a:rPr>
              <a:t> Arroz.</a:t>
            </a:r>
          </a:p>
          <a:p>
            <a:pPr marL="800100" lvl="1" indent="-342900" algn="just">
              <a:buSzPct val="80000"/>
              <a:buFont typeface="Arial" panose="020B0604020202020204" pitchFamily="34" charset="0"/>
              <a:buChar char="•"/>
              <a:defRPr sz="2100">
                <a:latin typeface="Gotham Book"/>
                <a:ea typeface="Gotham Book"/>
                <a:cs typeface="Gotham Book"/>
                <a:sym typeface="Gotham Book"/>
              </a:defRPr>
            </a:pPr>
            <a:r>
              <a:rPr lang="es-ES" sz="2000" dirty="0">
                <a:solidFill>
                  <a:srgbClr val="003387"/>
                </a:solidFill>
                <a:latin typeface="Gotham Book"/>
              </a:rPr>
              <a:t> Galletas de agua.</a:t>
            </a:r>
          </a:p>
          <a:p>
            <a:pPr marL="800100" lvl="1" indent="-342900" algn="just">
              <a:buSzPct val="80000"/>
              <a:buFont typeface="Arial" panose="020B0604020202020204" pitchFamily="34" charset="0"/>
              <a:buChar char="•"/>
              <a:defRPr sz="2100">
                <a:latin typeface="Gotham Book"/>
                <a:ea typeface="Gotham Book"/>
                <a:cs typeface="Gotham Book"/>
                <a:sym typeface="Gotham Book"/>
              </a:defRPr>
            </a:pPr>
            <a:r>
              <a:rPr lang="es-ES" sz="2000" dirty="0">
                <a:solidFill>
                  <a:srgbClr val="003387"/>
                </a:solidFill>
                <a:latin typeface="Gotham Book"/>
              </a:rPr>
              <a:t> Galletas integrales.</a:t>
            </a:r>
          </a:p>
          <a:p>
            <a:pPr marL="800100" lvl="1" indent="-342900" algn="just">
              <a:buSzPct val="80000"/>
              <a:buFont typeface="Arial" panose="020B0604020202020204" pitchFamily="34" charset="0"/>
              <a:buChar char="•"/>
              <a:defRPr sz="2100">
                <a:latin typeface="Gotham Book"/>
                <a:ea typeface="Gotham Book"/>
                <a:cs typeface="Gotham Book"/>
                <a:sym typeface="Gotham Book"/>
              </a:defRPr>
            </a:pPr>
            <a:r>
              <a:rPr lang="es-ES" sz="2000" dirty="0">
                <a:solidFill>
                  <a:srgbClr val="003387"/>
                </a:solidFill>
                <a:latin typeface="Gotham Book"/>
              </a:rPr>
              <a:t> Cacao.</a:t>
            </a:r>
          </a:p>
        </p:txBody>
      </p:sp>
    </p:spTree>
    <p:extLst>
      <p:ext uri="{BB962C8B-B14F-4D97-AF65-F5344CB8AC3E}">
        <p14:creationId xmlns:p14="http://schemas.microsoft.com/office/powerpoint/2010/main" val="42200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2" y="331368"/>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Tercera etapa	  </a:t>
            </a:r>
            <a:r>
              <a:rPr lang="es-ES" sz="2000" dirty="0">
                <a:solidFill>
                  <a:srgbClr val="003387"/>
                </a:solidFill>
                <a:latin typeface="Gotham Medium" panose="02000604030000020004" pitchFamily="50" charset="0"/>
              </a:rPr>
              <a:t>ARMADO DE EQUIPOS</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2" y="995149"/>
            <a:ext cx="9451182" cy="3143977"/>
          </a:xfrm>
          <a:prstGeom prst="rect">
            <a:avLst/>
          </a:prstGeom>
          <a:noFill/>
          <a:ln>
            <a:noFill/>
          </a:ln>
        </p:spPr>
        <p:txBody>
          <a:bodyPr spcFirstLastPara="1" wrap="square" lIns="121900" tIns="121900" rIns="121900" bIns="121900" anchor="t" anchorCtr="0">
            <a:noAutofit/>
          </a:bodyPr>
          <a:lstStyle/>
          <a:p>
            <a:pPr algn="just">
              <a:defRPr sz="2400">
                <a:latin typeface="Gotham Book"/>
                <a:ea typeface="Gotham Book"/>
                <a:cs typeface="Gotham Book"/>
                <a:sym typeface="Gotham Book"/>
              </a:defRPr>
            </a:pPr>
            <a:r>
              <a:rPr lang="es-ES" sz="2300" dirty="0">
                <a:solidFill>
                  <a:srgbClr val="003387"/>
                </a:solidFill>
                <a:latin typeface="Gotham Book"/>
              </a:rPr>
              <a:t>Una vez que el club/unión se contactó y coordinó con una entidad receptora de la donación y que está en condiciones de desarrollar el programa, se configurarán tres grupos de voluntarios por club/zona:</a:t>
            </a:r>
          </a:p>
          <a:p>
            <a:pPr algn="just">
              <a:defRPr sz="2400">
                <a:latin typeface="Gotham Book"/>
                <a:ea typeface="Gotham Book"/>
                <a:cs typeface="Gotham Book"/>
                <a:sym typeface="Gotham Book"/>
              </a:defRPr>
            </a:pPr>
            <a:endParaRPr lang="es-ES" sz="2300" dirty="0">
              <a:solidFill>
                <a:srgbClr val="003387"/>
              </a:solidFill>
              <a:latin typeface="Gotham Book"/>
            </a:endParaRPr>
          </a:p>
          <a:p>
            <a:pPr marL="628650" lvl="2" indent="-342900" algn="just">
              <a:buSzPct val="800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Equipo de </a:t>
            </a:r>
            <a:r>
              <a:rPr lang="es-ES" sz="2000" b="1" dirty="0">
                <a:solidFill>
                  <a:srgbClr val="003387"/>
                </a:solidFill>
                <a:latin typeface="Gotham Book"/>
              </a:rPr>
              <a:t>contacto y recolección. </a:t>
            </a:r>
            <a:r>
              <a:rPr lang="es-ES" sz="2000" dirty="0">
                <a:solidFill>
                  <a:srgbClr val="003387"/>
                </a:solidFill>
                <a:latin typeface="Gotham Book"/>
              </a:rPr>
              <a:t>Es importante destacar que cada club debe resolver el trámite de los permisos de circulación para el equipo de recolección. Proveeremos un listado de instituciones disponibles con las que pueden coordinar la retirada.</a:t>
            </a:r>
          </a:p>
          <a:p>
            <a:pPr marL="285750" lvl="2" algn="just">
              <a:buSzPct val="80000"/>
              <a:defRPr sz="2400">
                <a:latin typeface="Gotham Book"/>
                <a:ea typeface="Gotham Book"/>
                <a:cs typeface="Gotham Book"/>
                <a:sym typeface="Gotham Book"/>
              </a:defRPr>
            </a:pPr>
            <a:endParaRPr lang="es-ES" sz="2000" dirty="0">
              <a:solidFill>
                <a:srgbClr val="003387"/>
              </a:solidFill>
              <a:latin typeface="Gotham Book"/>
            </a:endParaRPr>
          </a:p>
          <a:p>
            <a:pPr marL="628650" lvl="2" indent="-342900" algn="just">
              <a:buSzPct val="800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Equipo de </a:t>
            </a:r>
            <a:r>
              <a:rPr lang="es-ES" sz="2000" b="1" dirty="0">
                <a:solidFill>
                  <a:srgbClr val="003387"/>
                </a:solidFill>
                <a:latin typeface="Gotham Book"/>
              </a:rPr>
              <a:t>tratamiento y acopio </a:t>
            </a:r>
            <a:r>
              <a:rPr lang="es-ES" sz="2000" dirty="0">
                <a:solidFill>
                  <a:srgbClr val="003387"/>
                </a:solidFill>
                <a:latin typeface="Gotham Book"/>
              </a:rPr>
              <a:t>(indicaciones para la manipulación alimentos).</a:t>
            </a:r>
          </a:p>
          <a:p>
            <a:pPr marL="285750" lvl="2" algn="just">
              <a:buSzPct val="80000"/>
              <a:defRPr sz="2400">
                <a:latin typeface="Gotham Book"/>
                <a:ea typeface="Gotham Book"/>
                <a:cs typeface="Gotham Book"/>
                <a:sym typeface="Gotham Book"/>
              </a:defRPr>
            </a:pPr>
            <a:endParaRPr lang="es-ES" sz="2000" dirty="0">
              <a:solidFill>
                <a:srgbClr val="003387"/>
              </a:solidFill>
              <a:latin typeface="Gotham Book"/>
            </a:endParaRPr>
          </a:p>
          <a:p>
            <a:pPr marL="628650" lvl="2" indent="-342900" algn="just">
              <a:buSzPct val="80000"/>
              <a:buFont typeface="Arial" panose="020B0604020202020204" pitchFamily="34" charset="0"/>
              <a:buChar char="•"/>
              <a:defRPr sz="2400">
                <a:latin typeface="Gotham Book"/>
                <a:ea typeface="Gotham Book"/>
                <a:cs typeface="Gotham Book"/>
                <a:sym typeface="Gotham Book"/>
              </a:defRPr>
            </a:pPr>
            <a:r>
              <a:rPr lang="es-ES" sz="2000" dirty="0">
                <a:solidFill>
                  <a:srgbClr val="003387"/>
                </a:solidFill>
                <a:latin typeface="Gotham Book"/>
              </a:rPr>
              <a:t>Equipo de </a:t>
            </a:r>
            <a:r>
              <a:rPr lang="es-ES" sz="2000" b="1" dirty="0">
                <a:solidFill>
                  <a:srgbClr val="003387"/>
                </a:solidFill>
                <a:latin typeface="Gotham Book"/>
              </a:rPr>
              <a:t>contacto y entrega </a:t>
            </a:r>
            <a:r>
              <a:rPr lang="es-ES" sz="2000" dirty="0">
                <a:solidFill>
                  <a:srgbClr val="003387"/>
                </a:solidFill>
                <a:latin typeface="Gotham Book"/>
              </a:rPr>
              <a:t>(se coordinará con la entidad receptora de la donación).</a:t>
            </a:r>
          </a:p>
          <a:p>
            <a:pPr algn="just">
              <a:defRPr sz="2400">
                <a:latin typeface="Gotham Book"/>
                <a:ea typeface="Gotham Book"/>
                <a:cs typeface="Gotham Book"/>
                <a:sym typeface="Gotham Book"/>
              </a:defRPr>
            </a:pPr>
            <a:endParaRPr lang="es-ES" sz="2300" dirty="0">
              <a:solidFill>
                <a:srgbClr val="003387"/>
              </a:solidFill>
              <a:latin typeface="Gotham Book"/>
            </a:endParaRPr>
          </a:p>
          <a:p>
            <a:pPr algn="just">
              <a:defRPr sz="2400">
                <a:latin typeface="Gotham Book"/>
                <a:ea typeface="Gotham Book"/>
                <a:cs typeface="Gotham Book"/>
                <a:sym typeface="Gotham Book"/>
              </a:defRPr>
            </a:pPr>
            <a:endParaRPr lang="es-ES" sz="2300" dirty="0">
              <a:solidFill>
                <a:srgbClr val="003387"/>
              </a:solidFill>
              <a:latin typeface="Gotham Book"/>
            </a:endParaRPr>
          </a:p>
          <a:p>
            <a:pPr algn="just">
              <a:defRPr sz="2400">
                <a:latin typeface="Gotham Book"/>
                <a:ea typeface="Gotham Book"/>
                <a:cs typeface="Gotham Book"/>
                <a:sym typeface="Gotham Book"/>
              </a:defRPr>
            </a:pPr>
            <a:endParaRPr lang="es-AR" sz="2300" dirty="0">
              <a:solidFill>
                <a:srgbClr val="003387"/>
              </a:solidFill>
              <a:latin typeface="Gotham Book"/>
            </a:endParaRPr>
          </a:p>
          <a:p>
            <a:pPr>
              <a:buClr>
                <a:srgbClr val="000000"/>
              </a:buClr>
              <a:buSzPts val="1100"/>
            </a:pPr>
            <a:endParaRPr sz="23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628278" y="542334"/>
            <a:ext cx="129600"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516378" y="545857"/>
            <a:ext cx="129600"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12" name="Imagen 11" descr="Imagen que contiene dibujo&#10;&#10;Descripción generada automáticamente">
            <a:extLst>
              <a:ext uri="{FF2B5EF4-FFF2-40B4-BE49-F238E27FC236}">
                <a16:creationId xmlns:a16="http://schemas.microsoft.com/office/drawing/2014/main" xmlns="" id="{C46809A9-6DC9-49D7-BC64-7F7A89271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76737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montar a caballo, nieve, hombre, blanco&#10;&#10;Descripción generada automáticamente">
            <a:extLst>
              <a:ext uri="{FF2B5EF4-FFF2-40B4-BE49-F238E27FC236}">
                <a16:creationId xmlns:a16="http://schemas.microsoft.com/office/drawing/2014/main" xmlns="" id="{532E0653-8E42-4B8A-94E5-1DF38B3A2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xmlns="" id="{F1A068BD-01D3-45E3-B782-3BA0FBABDCFE}"/>
              </a:ext>
            </a:extLst>
          </p:cNvPr>
          <p:cNvSpPr txBox="1"/>
          <p:nvPr/>
        </p:nvSpPr>
        <p:spPr>
          <a:xfrm>
            <a:off x="938211" y="331367"/>
            <a:ext cx="10315575" cy="461665"/>
          </a:xfrm>
          <a:prstGeom prst="rect">
            <a:avLst/>
          </a:prstGeom>
          <a:noFill/>
        </p:spPr>
        <p:txBody>
          <a:bodyPr wrap="square" rtlCol="0">
            <a:spAutoFit/>
          </a:bodyPr>
          <a:lstStyle/>
          <a:p>
            <a:r>
              <a:rPr lang="es-ES" sz="2400" b="1" dirty="0">
                <a:solidFill>
                  <a:srgbClr val="003387"/>
                </a:solidFill>
                <a:latin typeface="Gotham Black" panose="02000604040000020004" pitchFamily="50" charset="0"/>
              </a:rPr>
              <a:t>Cuarta etapa	      </a:t>
            </a:r>
            <a:r>
              <a:rPr lang="es-ES" sz="2000" dirty="0">
                <a:solidFill>
                  <a:srgbClr val="003387"/>
                </a:solidFill>
                <a:latin typeface="Gotham Medium" panose="02000604030000020004" pitchFamily="50" charset="0"/>
              </a:rPr>
              <a:t>ENTREGA DE INFORMES</a:t>
            </a:r>
            <a:endParaRPr lang="es-ES" sz="2400" dirty="0">
              <a:solidFill>
                <a:srgbClr val="003387"/>
              </a:solidFill>
              <a:latin typeface="Gotham Medium" panose="02000604030000020004" pitchFamily="50" charset="0"/>
            </a:endParaRPr>
          </a:p>
        </p:txBody>
      </p:sp>
      <p:sp>
        <p:nvSpPr>
          <p:cNvPr id="10" name="Google Shape;340;p53">
            <a:extLst>
              <a:ext uri="{FF2B5EF4-FFF2-40B4-BE49-F238E27FC236}">
                <a16:creationId xmlns:a16="http://schemas.microsoft.com/office/drawing/2014/main" xmlns="" id="{ABAF1C47-F797-4189-9702-DC03F429EB15}"/>
              </a:ext>
            </a:extLst>
          </p:cNvPr>
          <p:cNvSpPr txBox="1"/>
          <p:nvPr/>
        </p:nvSpPr>
        <p:spPr>
          <a:xfrm>
            <a:off x="938212" y="1586065"/>
            <a:ext cx="9450694" cy="2798648"/>
          </a:xfrm>
          <a:prstGeom prst="rect">
            <a:avLst/>
          </a:prstGeom>
          <a:noFill/>
          <a:ln>
            <a:noFill/>
          </a:ln>
        </p:spPr>
        <p:txBody>
          <a:bodyPr spcFirstLastPara="1" wrap="square" lIns="121900" tIns="121900" rIns="121900" bIns="121900" anchor="t" anchorCtr="0">
            <a:noAutofit/>
          </a:bodyPr>
          <a:lstStyle/>
          <a:p>
            <a:r>
              <a:rPr lang="es-ES" sz="2400" dirty="0">
                <a:solidFill>
                  <a:srgbClr val="003387"/>
                </a:solidFill>
                <a:latin typeface="Gotham Book"/>
              </a:rPr>
              <a:t>Se envía un informe desde la UAR a las Uniones y clubes con:</a:t>
            </a:r>
          </a:p>
          <a:p>
            <a:endParaRPr lang="es-ES" dirty="0">
              <a:solidFill>
                <a:srgbClr val="003387"/>
              </a:solidFill>
              <a:latin typeface="Gotham Book"/>
            </a:endParaRPr>
          </a:p>
          <a:p>
            <a:pPr marL="914400" lvl="1" indent="-457200">
              <a:buFont typeface="+mj-lt"/>
              <a:buAutoNum type="arabicPeriod"/>
            </a:pPr>
            <a:r>
              <a:rPr lang="es-ES" dirty="0">
                <a:solidFill>
                  <a:srgbClr val="003387"/>
                </a:solidFill>
                <a:latin typeface="Gotham Book"/>
              </a:rPr>
              <a:t>Los datos de los donantes anotados en su club y zona, con el correspondiente domicilio.</a:t>
            </a:r>
          </a:p>
          <a:p>
            <a:pPr marL="914400" lvl="1" indent="-457200">
              <a:buFont typeface="+mj-lt"/>
              <a:buAutoNum type="arabicPeriod"/>
            </a:pPr>
            <a:endParaRPr lang="es-ES" dirty="0">
              <a:solidFill>
                <a:srgbClr val="003387"/>
              </a:solidFill>
              <a:latin typeface="Gotham Book"/>
            </a:endParaRPr>
          </a:p>
          <a:p>
            <a:pPr marL="914400" lvl="1" indent="-457200">
              <a:buFont typeface="+mj-lt"/>
              <a:buAutoNum type="arabicPeriod"/>
            </a:pPr>
            <a:endParaRPr lang="es-ES" dirty="0">
              <a:solidFill>
                <a:srgbClr val="003387"/>
              </a:solidFill>
              <a:latin typeface="Gotham Book"/>
            </a:endParaRPr>
          </a:p>
          <a:p>
            <a:pPr marL="914400" lvl="1" indent="-457200">
              <a:buFont typeface="+mj-lt"/>
              <a:buAutoNum type="arabicPeriod"/>
            </a:pPr>
            <a:r>
              <a:rPr lang="es-ES" dirty="0">
                <a:solidFill>
                  <a:srgbClr val="003387"/>
                </a:solidFill>
                <a:latin typeface="Gotham Book"/>
              </a:rPr>
              <a:t>Los voluntarios/voluntarias inscriptos al programa de recolección de alimentos.</a:t>
            </a:r>
          </a:p>
          <a:p>
            <a:pPr marL="914400" lvl="1" indent="-457200">
              <a:buFont typeface="+mj-lt"/>
              <a:buAutoNum type="arabicPeriod"/>
            </a:pPr>
            <a:endParaRPr lang="es-ES" dirty="0">
              <a:solidFill>
                <a:srgbClr val="003387"/>
              </a:solidFill>
              <a:latin typeface="Gotham Book"/>
            </a:endParaRPr>
          </a:p>
          <a:p>
            <a:pPr marL="914400" lvl="1" indent="-457200">
              <a:buFont typeface="+mj-lt"/>
              <a:buAutoNum type="arabicPeriod"/>
            </a:pPr>
            <a:r>
              <a:rPr lang="es-ES" dirty="0">
                <a:solidFill>
                  <a:srgbClr val="003387"/>
                </a:solidFill>
                <a:latin typeface="Gotham Book"/>
              </a:rPr>
              <a:t>Como aclaramos con anterioridad, el listado de instituciones vinculadas a la Asociación Argentina de Banco de Alimentos para quien quiera contactar con el coordinador de esta institución en su zona. También pueden conectar con otras instituciones (municipios, comedores sociales, etc.) según los contactos que posean los respectivos clubes/uniones.</a:t>
            </a:r>
          </a:p>
          <a:p>
            <a:pPr>
              <a:buClr>
                <a:srgbClr val="000000"/>
              </a:buClr>
              <a:buSzPts val="1100"/>
              <a:defRPr sz="2400">
                <a:latin typeface="Gotham Book"/>
                <a:ea typeface="Gotham Book"/>
                <a:cs typeface="Gotham Book"/>
                <a:sym typeface="Gotham Book"/>
              </a:defRPr>
            </a:pPr>
            <a:endParaRPr lang="es-ES" sz="2400" dirty="0">
              <a:solidFill>
                <a:srgbClr val="003387"/>
              </a:solidFill>
              <a:latin typeface="Gotham Book"/>
            </a:endParaRPr>
          </a:p>
          <a:p>
            <a:pPr>
              <a:buClr>
                <a:srgbClr val="000000"/>
              </a:buClr>
              <a:buSzPts val="1100"/>
            </a:pPr>
            <a:endParaRPr sz="3200" dirty="0">
              <a:solidFill>
                <a:srgbClr val="003387"/>
              </a:solidFill>
              <a:latin typeface="Proxima Nova"/>
              <a:ea typeface="Proxima Nova"/>
              <a:cs typeface="Proxima Nova"/>
              <a:sym typeface="Proxima Nova"/>
            </a:endParaRPr>
          </a:p>
        </p:txBody>
      </p:sp>
      <p:sp>
        <p:nvSpPr>
          <p:cNvPr id="13" name="Google Shape;67;p16">
            <a:extLst>
              <a:ext uri="{FF2B5EF4-FFF2-40B4-BE49-F238E27FC236}">
                <a16:creationId xmlns:a16="http://schemas.microsoft.com/office/drawing/2014/main" xmlns="" id="{8E1CBE12-8B47-4A82-A080-36D93713C598}"/>
              </a:ext>
            </a:extLst>
          </p:cNvPr>
          <p:cNvSpPr/>
          <p:nvPr/>
        </p:nvSpPr>
        <p:spPr>
          <a:xfrm rot="5400000">
            <a:off x="3718058" y="572425"/>
            <a:ext cx="132352" cy="111900"/>
          </a:xfrm>
          <a:prstGeom prst="triangle">
            <a:avLst>
              <a:gd name="adj" fmla="val 50000"/>
            </a:avLst>
          </a:prstGeom>
          <a:solidFill>
            <a:srgbClr val="1C4587"/>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sp>
        <p:nvSpPr>
          <p:cNvPr id="14" name="Google Shape;68;p16">
            <a:extLst>
              <a:ext uri="{FF2B5EF4-FFF2-40B4-BE49-F238E27FC236}">
                <a16:creationId xmlns:a16="http://schemas.microsoft.com/office/drawing/2014/main" xmlns="" id="{423C6745-8875-4A5F-B292-05A433C85B66}"/>
              </a:ext>
            </a:extLst>
          </p:cNvPr>
          <p:cNvSpPr/>
          <p:nvPr/>
        </p:nvSpPr>
        <p:spPr>
          <a:xfrm rot="5400000">
            <a:off x="3606158" y="572425"/>
            <a:ext cx="132352" cy="111900"/>
          </a:xfrm>
          <a:prstGeom prst="triangle">
            <a:avLst>
              <a:gd name="adj" fmla="val 50000"/>
            </a:avLst>
          </a:prstGeom>
          <a:no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C4587"/>
              </a:solidFill>
            </a:endParaRPr>
          </a:p>
        </p:txBody>
      </p:sp>
      <p:pic>
        <p:nvPicPr>
          <p:cNvPr id="32" name="Imagen 31" descr="Imagen que contiene dibujo&#10;&#10;Descripción generada automáticamente">
            <a:extLst>
              <a:ext uri="{FF2B5EF4-FFF2-40B4-BE49-F238E27FC236}">
                <a16:creationId xmlns:a16="http://schemas.microsoft.com/office/drawing/2014/main" xmlns="" id="{B28EFF6C-5CB7-4D7A-AADF-EFDA1633E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139" y="5260058"/>
            <a:ext cx="1065295" cy="1597942"/>
          </a:xfrm>
          <a:prstGeom prst="rect">
            <a:avLst/>
          </a:prstGeom>
        </p:spPr>
      </p:pic>
    </p:spTree>
    <p:extLst>
      <p:ext uri="{BB962C8B-B14F-4D97-AF65-F5344CB8AC3E}">
        <p14:creationId xmlns:p14="http://schemas.microsoft.com/office/powerpoint/2010/main" val="40429725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96325E2B9EB5C44A7D9E9C1BD4E7F4B" ma:contentTypeVersion="10" ma:contentTypeDescription="Crear nuevo documento." ma:contentTypeScope="" ma:versionID="f19d0156dde0868591c84f4a630dff4d">
  <xsd:schema xmlns:xsd="http://www.w3.org/2001/XMLSchema" xmlns:xs="http://www.w3.org/2001/XMLSchema" xmlns:p="http://schemas.microsoft.com/office/2006/metadata/properties" xmlns:ns3="d7fe146e-a5fc-405b-83bf-78dbeacace53" targetNamespace="http://schemas.microsoft.com/office/2006/metadata/properties" ma:root="true" ma:fieldsID="274c4c0cd286ef70051eabdf35a70a41" ns3:_="">
    <xsd:import namespace="d7fe146e-a5fc-405b-83bf-78dbeacace5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fe146e-a5fc-405b-83bf-78dbeacac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9DB1FF-DC6F-4E08-BFDB-6D3EFAB55F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fe146e-a5fc-405b-83bf-78dbeacac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D0F9C3-F805-40E3-888F-BAD4CE18C3A1}">
  <ds:schemaRefs>
    <ds:schemaRef ds:uri="http://schemas.microsoft.com/sharepoint/v3/contenttype/forms"/>
  </ds:schemaRefs>
</ds:datastoreItem>
</file>

<file path=customXml/itemProps3.xml><?xml version="1.0" encoding="utf-8"?>
<ds:datastoreItem xmlns:ds="http://schemas.openxmlformats.org/officeDocument/2006/customXml" ds:itemID="{038B4730-11B8-4592-867B-E0134812EE87}">
  <ds:schemaRefs>
    <ds:schemaRef ds:uri="d7fe146e-a5fc-405b-83bf-78dbeacace5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2772</TotalTime>
  <Words>945</Words>
  <Application>Microsoft Office PowerPoint</Application>
  <PresentationFormat>Personalizado</PresentationFormat>
  <Paragraphs>115</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Acciones</dc:title>
  <dc:creator>Luciana Diaz</dc:creator>
  <cp:lastModifiedBy>Usuario de Windows</cp:lastModifiedBy>
  <cp:revision>96</cp:revision>
  <dcterms:created xsi:type="dcterms:W3CDTF">2019-04-10T17:11:44Z</dcterms:created>
  <dcterms:modified xsi:type="dcterms:W3CDTF">2020-04-23T16:54:22Z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0x010100996325E2B9EB5C44A7D9E9C1BD4E7F4B</vt:lpwstr>
  </property>
</Properties>
</file>